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76" r:id="rId6"/>
    <p:sldId id="267" r:id="rId7"/>
    <p:sldId id="272" r:id="rId8"/>
    <p:sldId id="268" r:id="rId9"/>
    <p:sldId id="269" r:id="rId10"/>
    <p:sldId id="274" r:id="rId11"/>
    <p:sldId id="273" r:id="rId12"/>
    <p:sldId id="275" r:id="rId13"/>
    <p:sldId id="270" r:id="rId14"/>
    <p:sldId id="271" r:id="rId15"/>
    <p:sldId id="26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F84DB-62FE-4D73-BB3F-6068EEF1B24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5CC390-EEF0-409B-BCF9-5B1C1AFF3051}">
      <dgm:prSet phldrT="[Texte]"/>
      <dgm:spPr/>
      <dgm:t>
        <a:bodyPr/>
        <a:lstStyle/>
        <a:p>
          <a:r>
            <a:rPr lang="en-GB" noProof="0" smtClean="0"/>
            <a:t>Task</a:t>
          </a:r>
          <a:endParaRPr lang="en-GB" noProof="0"/>
        </a:p>
      </dgm:t>
    </dgm:pt>
    <dgm:pt modelId="{EFB09430-FDEB-44CE-BDAC-8E5DA60B69C5}" type="parTrans" cxnId="{04AE0608-C460-4782-B161-19DC915093DF}">
      <dgm:prSet/>
      <dgm:spPr/>
      <dgm:t>
        <a:bodyPr/>
        <a:lstStyle/>
        <a:p>
          <a:endParaRPr lang="en-GB" noProof="0"/>
        </a:p>
      </dgm:t>
    </dgm:pt>
    <dgm:pt modelId="{835A0341-88EA-4879-BCFF-3A37D8D1815E}" type="sibTrans" cxnId="{04AE0608-C460-4782-B161-19DC915093DF}">
      <dgm:prSet/>
      <dgm:spPr/>
      <dgm:t>
        <a:bodyPr/>
        <a:lstStyle/>
        <a:p>
          <a:endParaRPr lang="en-GB" noProof="0"/>
        </a:p>
      </dgm:t>
    </dgm:pt>
    <dgm:pt modelId="{B297D681-D7ED-4066-9015-4BD0EF066D0E}">
      <dgm:prSet phldrT="[Texte]"/>
      <dgm:spPr/>
      <dgm:t>
        <a:bodyPr/>
        <a:lstStyle/>
        <a:p>
          <a:r>
            <a:rPr lang="en-GB" noProof="0" dirty="0" smtClean="0"/>
            <a:t>Goal that is set</a:t>
          </a:r>
          <a:endParaRPr lang="en-GB" noProof="0" dirty="0"/>
        </a:p>
      </dgm:t>
    </dgm:pt>
    <dgm:pt modelId="{3AF9F614-A530-4913-B95F-0FA352D034F5}" type="parTrans" cxnId="{C02C09B6-6009-4708-8E2B-15E097DA4904}">
      <dgm:prSet/>
      <dgm:spPr/>
      <dgm:t>
        <a:bodyPr/>
        <a:lstStyle/>
        <a:p>
          <a:endParaRPr lang="en-GB" noProof="0"/>
        </a:p>
      </dgm:t>
    </dgm:pt>
    <dgm:pt modelId="{274DC26C-3E64-477F-9354-8C7676DDCED2}" type="sibTrans" cxnId="{C02C09B6-6009-4708-8E2B-15E097DA4904}">
      <dgm:prSet/>
      <dgm:spPr/>
      <dgm:t>
        <a:bodyPr/>
        <a:lstStyle/>
        <a:p>
          <a:endParaRPr lang="en-GB" noProof="0"/>
        </a:p>
      </dgm:t>
    </dgm:pt>
    <dgm:pt modelId="{99E013AA-FF94-4698-A895-B51239A628D7}">
      <dgm:prSet phldrT="[Texte]"/>
      <dgm:spPr/>
      <dgm:t>
        <a:bodyPr/>
        <a:lstStyle/>
        <a:p>
          <a:r>
            <a:rPr lang="en-GB" noProof="0" dirty="0" smtClean="0"/>
            <a:t>Conditions in which it should be achieved</a:t>
          </a:r>
          <a:endParaRPr lang="en-GB" noProof="0" dirty="0"/>
        </a:p>
      </dgm:t>
    </dgm:pt>
    <dgm:pt modelId="{B02FCE97-811E-4D5C-B5CE-EC887466B9E2}" type="parTrans" cxnId="{C4E06448-E439-49CD-BFC0-86F2136A3749}">
      <dgm:prSet/>
      <dgm:spPr/>
      <dgm:t>
        <a:bodyPr/>
        <a:lstStyle/>
        <a:p>
          <a:endParaRPr lang="en-GB" noProof="0"/>
        </a:p>
      </dgm:t>
    </dgm:pt>
    <dgm:pt modelId="{56245A13-A27B-4A08-9C2D-2D9214E01EF3}" type="sibTrans" cxnId="{C4E06448-E439-49CD-BFC0-86F2136A3749}">
      <dgm:prSet/>
      <dgm:spPr/>
      <dgm:t>
        <a:bodyPr/>
        <a:lstStyle/>
        <a:p>
          <a:endParaRPr lang="en-GB" noProof="0"/>
        </a:p>
      </dgm:t>
    </dgm:pt>
    <dgm:pt modelId="{37728AA7-3594-433F-8F2B-BE8208CD5CF5}">
      <dgm:prSet phldrT="[Texte]"/>
      <dgm:spPr/>
      <dgm:t>
        <a:bodyPr/>
        <a:lstStyle/>
        <a:p>
          <a:r>
            <a:rPr lang="en-GB" noProof="0" smtClean="0"/>
            <a:t>Activity</a:t>
          </a:r>
          <a:endParaRPr lang="en-GB" noProof="0"/>
        </a:p>
      </dgm:t>
    </dgm:pt>
    <dgm:pt modelId="{E746D83F-216C-40CA-AE7C-DA00E547BC42}" type="parTrans" cxnId="{A4AA5990-CF94-4666-A6B3-3BB2743CA5C7}">
      <dgm:prSet/>
      <dgm:spPr/>
      <dgm:t>
        <a:bodyPr/>
        <a:lstStyle/>
        <a:p>
          <a:endParaRPr lang="en-GB" noProof="0"/>
        </a:p>
      </dgm:t>
    </dgm:pt>
    <dgm:pt modelId="{F2C8ECC2-9888-4A2D-AE8F-65A641EEA814}" type="sibTrans" cxnId="{A4AA5990-CF94-4666-A6B3-3BB2743CA5C7}">
      <dgm:prSet/>
      <dgm:spPr/>
      <dgm:t>
        <a:bodyPr/>
        <a:lstStyle/>
        <a:p>
          <a:endParaRPr lang="en-GB" noProof="0"/>
        </a:p>
      </dgm:t>
    </dgm:pt>
    <dgm:pt modelId="{25AD3349-D64B-48F8-B827-48561B4A899F}">
      <dgm:prSet phldrT="[Texte]"/>
      <dgm:spPr/>
      <dgm:t>
        <a:bodyPr/>
        <a:lstStyle/>
        <a:p>
          <a:r>
            <a:rPr lang="en-GB" noProof="0" dirty="0" smtClean="0"/>
            <a:t>What is undertaken by the subject to accomplish the task</a:t>
          </a:r>
          <a:endParaRPr lang="en-GB" noProof="0" dirty="0"/>
        </a:p>
      </dgm:t>
    </dgm:pt>
    <dgm:pt modelId="{0E6AF32E-1510-4AAE-8CF9-20B43BCAB96C}" type="parTrans" cxnId="{08E6FB15-C40A-4ECF-97AB-C269018154DB}">
      <dgm:prSet/>
      <dgm:spPr/>
      <dgm:t>
        <a:bodyPr/>
        <a:lstStyle/>
        <a:p>
          <a:endParaRPr lang="en-GB" noProof="0"/>
        </a:p>
      </dgm:t>
    </dgm:pt>
    <dgm:pt modelId="{0B8E60D7-75C6-4F9B-A2D5-0EA8D8671C61}" type="sibTrans" cxnId="{08E6FB15-C40A-4ECF-97AB-C269018154DB}">
      <dgm:prSet/>
      <dgm:spPr/>
      <dgm:t>
        <a:bodyPr/>
        <a:lstStyle/>
        <a:p>
          <a:endParaRPr lang="en-GB" noProof="0"/>
        </a:p>
      </dgm:t>
    </dgm:pt>
    <dgm:pt modelId="{E43E194B-34C9-4EAC-9352-F1E34AF7C924}" type="pres">
      <dgm:prSet presAssocID="{89FF84DB-62FE-4D73-BB3F-6068EEF1B2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61D19BD-3486-44B3-AE4E-1291E71CCBBA}" type="pres">
      <dgm:prSet presAssocID="{D35CC390-EEF0-409B-BCF9-5B1C1AFF3051}" presName="linNode" presStyleCnt="0"/>
      <dgm:spPr/>
    </dgm:pt>
    <dgm:pt modelId="{9BA3828B-572F-493D-BDC1-60E8E3A83050}" type="pres">
      <dgm:prSet presAssocID="{D35CC390-EEF0-409B-BCF9-5B1C1AFF305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77453C-C824-4CC9-A85D-D5DED994ABBA}" type="pres">
      <dgm:prSet presAssocID="{D35CC390-EEF0-409B-BCF9-5B1C1AFF3051}" presName="childShp" presStyleLbl="bg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1AD4DB7D-B569-4D53-97E2-9EF2CC0F0DAB}" type="pres">
      <dgm:prSet presAssocID="{835A0341-88EA-4879-BCFF-3A37D8D1815E}" presName="spacing" presStyleCnt="0"/>
      <dgm:spPr/>
    </dgm:pt>
    <dgm:pt modelId="{31993F40-A9E2-4138-BF98-680961EA23B6}" type="pres">
      <dgm:prSet presAssocID="{37728AA7-3594-433F-8F2B-BE8208CD5CF5}" presName="linNode" presStyleCnt="0"/>
      <dgm:spPr/>
    </dgm:pt>
    <dgm:pt modelId="{0A6D328A-F12F-491E-B669-ED2C5F67AF81}" type="pres">
      <dgm:prSet presAssocID="{37728AA7-3594-433F-8F2B-BE8208CD5CF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423F4A-13F4-4F72-B9DE-217899AA36CC}" type="pres">
      <dgm:prSet presAssocID="{37728AA7-3594-433F-8F2B-BE8208CD5CF5}" presName="childShp" presStyleLbl="bg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EC292A38-8E8C-40DA-BD75-AFC2DB0A05F1}" type="presOf" srcId="{25AD3349-D64B-48F8-B827-48561B4A899F}" destId="{B8423F4A-13F4-4F72-B9DE-217899AA36CC}" srcOrd="0" destOrd="0" presId="urn:microsoft.com/office/officeart/2005/8/layout/vList6"/>
    <dgm:cxn modelId="{08E6FB15-C40A-4ECF-97AB-C269018154DB}" srcId="{37728AA7-3594-433F-8F2B-BE8208CD5CF5}" destId="{25AD3349-D64B-48F8-B827-48561B4A899F}" srcOrd="0" destOrd="0" parTransId="{0E6AF32E-1510-4AAE-8CF9-20B43BCAB96C}" sibTransId="{0B8E60D7-75C6-4F9B-A2D5-0EA8D8671C61}"/>
    <dgm:cxn modelId="{2BB47648-03C4-45B2-96FA-79FB5539A6EA}" type="presOf" srcId="{D35CC390-EEF0-409B-BCF9-5B1C1AFF3051}" destId="{9BA3828B-572F-493D-BDC1-60E8E3A83050}" srcOrd="0" destOrd="0" presId="urn:microsoft.com/office/officeart/2005/8/layout/vList6"/>
    <dgm:cxn modelId="{F2ABE598-56A4-4777-9007-774D33D697DC}" type="presOf" srcId="{99E013AA-FF94-4698-A895-B51239A628D7}" destId="{1277453C-C824-4CC9-A85D-D5DED994ABBA}" srcOrd="0" destOrd="1" presId="urn:microsoft.com/office/officeart/2005/8/layout/vList6"/>
    <dgm:cxn modelId="{6EB2259E-D02F-48A8-98DB-D169E7FC8A76}" type="presOf" srcId="{89FF84DB-62FE-4D73-BB3F-6068EEF1B24D}" destId="{E43E194B-34C9-4EAC-9352-F1E34AF7C924}" srcOrd="0" destOrd="0" presId="urn:microsoft.com/office/officeart/2005/8/layout/vList6"/>
    <dgm:cxn modelId="{7C31BD90-C691-4B1C-BB35-3368B3DA56B0}" type="presOf" srcId="{37728AA7-3594-433F-8F2B-BE8208CD5CF5}" destId="{0A6D328A-F12F-491E-B669-ED2C5F67AF81}" srcOrd="0" destOrd="0" presId="urn:microsoft.com/office/officeart/2005/8/layout/vList6"/>
    <dgm:cxn modelId="{C02C09B6-6009-4708-8E2B-15E097DA4904}" srcId="{D35CC390-EEF0-409B-BCF9-5B1C1AFF3051}" destId="{B297D681-D7ED-4066-9015-4BD0EF066D0E}" srcOrd="0" destOrd="0" parTransId="{3AF9F614-A530-4913-B95F-0FA352D034F5}" sibTransId="{274DC26C-3E64-477F-9354-8C7676DDCED2}"/>
    <dgm:cxn modelId="{105FD31E-4A81-4F52-BD34-3A04494AE991}" type="presOf" srcId="{B297D681-D7ED-4066-9015-4BD0EF066D0E}" destId="{1277453C-C824-4CC9-A85D-D5DED994ABBA}" srcOrd="0" destOrd="0" presId="urn:microsoft.com/office/officeart/2005/8/layout/vList6"/>
    <dgm:cxn modelId="{A4AA5990-CF94-4666-A6B3-3BB2743CA5C7}" srcId="{89FF84DB-62FE-4D73-BB3F-6068EEF1B24D}" destId="{37728AA7-3594-433F-8F2B-BE8208CD5CF5}" srcOrd="1" destOrd="0" parTransId="{E746D83F-216C-40CA-AE7C-DA00E547BC42}" sibTransId="{F2C8ECC2-9888-4A2D-AE8F-65A641EEA814}"/>
    <dgm:cxn modelId="{C4E06448-E439-49CD-BFC0-86F2136A3749}" srcId="{D35CC390-EEF0-409B-BCF9-5B1C1AFF3051}" destId="{99E013AA-FF94-4698-A895-B51239A628D7}" srcOrd="1" destOrd="0" parTransId="{B02FCE97-811E-4D5C-B5CE-EC887466B9E2}" sibTransId="{56245A13-A27B-4A08-9C2D-2D9214E01EF3}"/>
    <dgm:cxn modelId="{04AE0608-C460-4782-B161-19DC915093DF}" srcId="{89FF84DB-62FE-4D73-BB3F-6068EEF1B24D}" destId="{D35CC390-EEF0-409B-BCF9-5B1C1AFF3051}" srcOrd="0" destOrd="0" parTransId="{EFB09430-FDEB-44CE-BDAC-8E5DA60B69C5}" sibTransId="{835A0341-88EA-4879-BCFF-3A37D8D1815E}"/>
    <dgm:cxn modelId="{A1DC4096-B9AC-49D6-BC17-5A3C9D7A529C}" type="presParOf" srcId="{E43E194B-34C9-4EAC-9352-F1E34AF7C924}" destId="{B61D19BD-3486-44B3-AE4E-1291E71CCBBA}" srcOrd="0" destOrd="0" presId="urn:microsoft.com/office/officeart/2005/8/layout/vList6"/>
    <dgm:cxn modelId="{6DB8642C-39F4-492D-B658-B0A6B6234D9F}" type="presParOf" srcId="{B61D19BD-3486-44B3-AE4E-1291E71CCBBA}" destId="{9BA3828B-572F-493D-BDC1-60E8E3A83050}" srcOrd="0" destOrd="0" presId="urn:microsoft.com/office/officeart/2005/8/layout/vList6"/>
    <dgm:cxn modelId="{2E4CE788-1CDB-44CD-9C5A-4EC1FB1E4198}" type="presParOf" srcId="{B61D19BD-3486-44B3-AE4E-1291E71CCBBA}" destId="{1277453C-C824-4CC9-A85D-D5DED994ABBA}" srcOrd="1" destOrd="0" presId="urn:microsoft.com/office/officeart/2005/8/layout/vList6"/>
    <dgm:cxn modelId="{4DDD4701-2B90-4CB2-8FE9-0B942890E217}" type="presParOf" srcId="{E43E194B-34C9-4EAC-9352-F1E34AF7C924}" destId="{1AD4DB7D-B569-4D53-97E2-9EF2CC0F0DAB}" srcOrd="1" destOrd="0" presId="urn:microsoft.com/office/officeart/2005/8/layout/vList6"/>
    <dgm:cxn modelId="{3B94BC46-DE66-47FB-8775-25CA47E4AF53}" type="presParOf" srcId="{E43E194B-34C9-4EAC-9352-F1E34AF7C924}" destId="{31993F40-A9E2-4138-BF98-680961EA23B6}" srcOrd="2" destOrd="0" presId="urn:microsoft.com/office/officeart/2005/8/layout/vList6"/>
    <dgm:cxn modelId="{A6CE80EA-A608-4315-8B06-2D327FD719D4}" type="presParOf" srcId="{31993F40-A9E2-4138-BF98-680961EA23B6}" destId="{0A6D328A-F12F-491E-B669-ED2C5F67AF81}" srcOrd="0" destOrd="0" presId="urn:microsoft.com/office/officeart/2005/8/layout/vList6"/>
    <dgm:cxn modelId="{1E105E9F-41DF-456C-8057-3607ECF614DF}" type="presParOf" srcId="{31993F40-A9E2-4138-BF98-680961EA23B6}" destId="{B8423F4A-13F4-4F72-B9DE-217899AA36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A5A3B-F60F-4C71-A867-E4E28E76017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EC7F5AA-A7F9-4653-B34C-4F7209FC161C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AU" sz="2800" noProof="0" dirty="0" smtClean="0"/>
            <a:t>Behaviour</a:t>
          </a:r>
          <a:endParaRPr lang="en-AU" sz="2800" noProof="0" dirty="0"/>
        </a:p>
      </dgm:t>
    </dgm:pt>
    <dgm:pt modelId="{C2321A89-594A-41EA-90F3-A81033221246}" type="parTrans" cxnId="{BD2205BD-A351-496F-800F-4106FBAB11FA}">
      <dgm:prSet/>
      <dgm:spPr/>
      <dgm:t>
        <a:bodyPr/>
        <a:lstStyle/>
        <a:p>
          <a:endParaRPr lang="en-AU" sz="2000" noProof="0"/>
        </a:p>
      </dgm:t>
    </dgm:pt>
    <dgm:pt modelId="{ED4D797E-4C32-4ABD-973C-68EBD5E18B0E}" type="sibTrans" cxnId="{BD2205BD-A351-496F-800F-4106FBAB11FA}">
      <dgm:prSet/>
      <dgm:spPr/>
      <dgm:t>
        <a:bodyPr/>
        <a:lstStyle/>
        <a:p>
          <a:endParaRPr lang="en-AU" sz="2000" noProof="0"/>
        </a:p>
      </dgm:t>
    </dgm:pt>
    <dgm:pt modelId="{BDBC2BBB-DF02-4E40-9C33-4A4B10494ECF}">
      <dgm:prSet phldrT="[Texte]" custT="1"/>
      <dgm:spPr/>
      <dgm:t>
        <a:bodyPr/>
        <a:lstStyle/>
        <a:p>
          <a:r>
            <a:rPr lang="en-AU" sz="1600" noProof="0" dirty="0" smtClean="0"/>
            <a:t>Person</a:t>
          </a:r>
          <a:endParaRPr lang="en-AU" sz="1600" noProof="0" dirty="0"/>
        </a:p>
      </dgm:t>
    </dgm:pt>
    <dgm:pt modelId="{39EF915B-F168-41F7-9A06-B7DACA6A2509}" type="parTrans" cxnId="{8DE63EFD-0051-4ED8-88C7-68FBB70608B3}">
      <dgm:prSet/>
      <dgm:spPr/>
      <dgm:t>
        <a:bodyPr/>
        <a:lstStyle/>
        <a:p>
          <a:endParaRPr lang="en-AU" sz="2000" noProof="0"/>
        </a:p>
      </dgm:t>
    </dgm:pt>
    <dgm:pt modelId="{8E9102FE-DBB6-4E7A-B992-8EA15A54AD98}" type="sibTrans" cxnId="{8DE63EFD-0051-4ED8-88C7-68FBB70608B3}">
      <dgm:prSet/>
      <dgm:spPr/>
      <dgm:t>
        <a:bodyPr/>
        <a:lstStyle/>
        <a:p>
          <a:endParaRPr lang="en-AU" sz="2000" noProof="0"/>
        </a:p>
      </dgm:t>
    </dgm:pt>
    <dgm:pt modelId="{5FC7D785-2B80-4BE1-948B-C1CA5A4978C1}">
      <dgm:prSet phldrT="[Texte]" custT="1"/>
      <dgm:spPr/>
      <dgm:t>
        <a:bodyPr/>
        <a:lstStyle/>
        <a:p>
          <a:r>
            <a:rPr lang="en-AU" sz="1200" noProof="0" dirty="0" smtClean="0"/>
            <a:t>Personality (coping with uncertainty)</a:t>
          </a:r>
          <a:endParaRPr lang="en-AU" sz="1200" noProof="0" dirty="0"/>
        </a:p>
      </dgm:t>
    </dgm:pt>
    <dgm:pt modelId="{63DC7EDF-0095-4A0D-BFDC-3C8FC5469E0E}" type="parTrans" cxnId="{CEAC1FF0-2129-416E-B21F-6ED8A03D6838}">
      <dgm:prSet/>
      <dgm:spPr/>
      <dgm:t>
        <a:bodyPr/>
        <a:lstStyle/>
        <a:p>
          <a:endParaRPr lang="en-AU" sz="2000" noProof="0"/>
        </a:p>
      </dgm:t>
    </dgm:pt>
    <dgm:pt modelId="{46D9FD48-01AA-4B45-8486-3F3C19E012E1}" type="sibTrans" cxnId="{CEAC1FF0-2129-416E-B21F-6ED8A03D6838}">
      <dgm:prSet/>
      <dgm:spPr/>
      <dgm:t>
        <a:bodyPr/>
        <a:lstStyle/>
        <a:p>
          <a:endParaRPr lang="en-AU" sz="2000" noProof="0"/>
        </a:p>
      </dgm:t>
    </dgm:pt>
    <dgm:pt modelId="{6E7549D9-BF06-42CC-8271-EEA2A51899DB}">
      <dgm:prSet phldrT="[Texte]" custT="1"/>
      <dgm:spPr/>
      <dgm:t>
        <a:bodyPr/>
        <a:lstStyle/>
        <a:p>
          <a:r>
            <a:rPr lang="en-AU" sz="1200" noProof="0" dirty="0" smtClean="0"/>
            <a:t>Experience</a:t>
          </a:r>
          <a:endParaRPr lang="en-AU" sz="1200" noProof="0" dirty="0"/>
        </a:p>
      </dgm:t>
    </dgm:pt>
    <dgm:pt modelId="{0F19E727-1EDF-471B-8557-8AC6D081C984}" type="parTrans" cxnId="{2D08366C-A537-4B93-B72F-EC232960D930}">
      <dgm:prSet/>
      <dgm:spPr/>
      <dgm:t>
        <a:bodyPr/>
        <a:lstStyle/>
        <a:p>
          <a:endParaRPr lang="en-AU" sz="2000" noProof="0"/>
        </a:p>
      </dgm:t>
    </dgm:pt>
    <dgm:pt modelId="{77CBAA96-BA03-45C0-ACEA-48A2B18D32F7}" type="sibTrans" cxnId="{2D08366C-A537-4B93-B72F-EC232960D930}">
      <dgm:prSet/>
      <dgm:spPr/>
      <dgm:t>
        <a:bodyPr/>
        <a:lstStyle/>
        <a:p>
          <a:endParaRPr lang="en-AU" sz="2000" noProof="0"/>
        </a:p>
      </dgm:t>
    </dgm:pt>
    <dgm:pt modelId="{7CCA5A16-8545-4DB0-80E4-AB98521DF95A}">
      <dgm:prSet phldrT="[Texte]" custT="1"/>
      <dgm:spPr/>
      <dgm:t>
        <a:bodyPr/>
        <a:lstStyle/>
        <a:p>
          <a:r>
            <a:rPr lang="en-AU" sz="1600" noProof="0" dirty="0" smtClean="0"/>
            <a:t>Situation</a:t>
          </a:r>
          <a:endParaRPr lang="en-AU" sz="1600" noProof="0" dirty="0"/>
        </a:p>
      </dgm:t>
    </dgm:pt>
    <dgm:pt modelId="{D95D02BE-F931-4119-9E43-EE78960930E0}" type="parTrans" cxnId="{F404BAE5-6425-40A4-BE3C-26EC1F5E9A38}">
      <dgm:prSet/>
      <dgm:spPr/>
      <dgm:t>
        <a:bodyPr/>
        <a:lstStyle/>
        <a:p>
          <a:endParaRPr lang="en-AU" sz="2000" noProof="0"/>
        </a:p>
      </dgm:t>
    </dgm:pt>
    <dgm:pt modelId="{DC214506-22EC-4F4F-BC77-2796DB9903A6}" type="sibTrans" cxnId="{F404BAE5-6425-40A4-BE3C-26EC1F5E9A38}">
      <dgm:prSet/>
      <dgm:spPr/>
      <dgm:t>
        <a:bodyPr/>
        <a:lstStyle/>
        <a:p>
          <a:endParaRPr lang="en-AU" sz="2000" noProof="0"/>
        </a:p>
      </dgm:t>
    </dgm:pt>
    <dgm:pt modelId="{3DBD78DC-FC16-4BE5-AFDC-A43AF8C19CE8}">
      <dgm:prSet phldrT="[Texte]" custT="1"/>
      <dgm:spPr/>
      <dgm:t>
        <a:bodyPr/>
        <a:lstStyle/>
        <a:p>
          <a:r>
            <a:rPr lang="en-AU" sz="1200" noProof="0" dirty="0" smtClean="0"/>
            <a:t>Business vs. leisure trip</a:t>
          </a:r>
          <a:endParaRPr lang="en-AU" sz="1200" noProof="0" dirty="0"/>
        </a:p>
      </dgm:t>
    </dgm:pt>
    <dgm:pt modelId="{3DD68BCF-DAB4-4A15-8908-7BDC8DA06F31}" type="parTrans" cxnId="{FFC1B329-294C-463B-90E1-D957D2592D4D}">
      <dgm:prSet/>
      <dgm:spPr/>
      <dgm:t>
        <a:bodyPr/>
        <a:lstStyle/>
        <a:p>
          <a:endParaRPr lang="en-AU" sz="2000" noProof="0"/>
        </a:p>
      </dgm:t>
    </dgm:pt>
    <dgm:pt modelId="{D7AE7800-367B-4B24-A119-757BB58B6EB8}" type="sibTrans" cxnId="{FFC1B329-294C-463B-90E1-D957D2592D4D}">
      <dgm:prSet/>
      <dgm:spPr/>
      <dgm:t>
        <a:bodyPr/>
        <a:lstStyle/>
        <a:p>
          <a:endParaRPr lang="en-AU" sz="2000" noProof="0"/>
        </a:p>
      </dgm:t>
    </dgm:pt>
    <dgm:pt modelId="{6435F822-05C3-419F-A4BB-ED8377250844}">
      <dgm:prSet phldrT="[Texte]" custT="1"/>
      <dgm:spPr/>
      <dgm:t>
        <a:bodyPr/>
        <a:lstStyle/>
        <a:p>
          <a:r>
            <a:rPr lang="en-AU" sz="1600" noProof="0" dirty="0" smtClean="0"/>
            <a:t>Information</a:t>
          </a:r>
          <a:endParaRPr lang="en-AU" sz="1600" noProof="0" dirty="0"/>
        </a:p>
      </dgm:t>
    </dgm:pt>
    <dgm:pt modelId="{5253791B-B426-45C2-B2EA-89D8C47DD757}" type="parTrans" cxnId="{EA118BCD-6873-46FD-8F7B-98297ECD3675}">
      <dgm:prSet/>
      <dgm:spPr/>
      <dgm:t>
        <a:bodyPr/>
        <a:lstStyle/>
        <a:p>
          <a:endParaRPr lang="en-AU" sz="2000" noProof="0"/>
        </a:p>
      </dgm:t>
    </dgm:pt>
    <dgm:pt modelId="{51A3C082-4A47-4DE6-807B-AA2494F648B1}" type="sibTrans" cxnId="{EA118BCD-6873-46FD-8F7B-98297ECD3675}">
      <dgm:prSet/>
      <dgm:spPr/>
      <dgm:t>
        <a:bodyPr/>
        <a:lstStyle/>
        <a:p>
          <a:endParaRPr lang="en-AU" sz="2000" noProof="0"/>
        </a:p>
      </dgm:t>
    </dgm:pt>
    <dgm:pt modelId="{A20F9DFE-B36A-4043-BD6E-3FF0D43EC0F7}">
      <dgm:prSet phldrT="[Texte]" custT="1"/>
      <dgm:spPr/>
      <dgm:t>
        <a:bodyPr/>
        <a:lstStyle/>
        <a:p>
          <a:r>
            <a:rPr lang="en-AU" sz="1800" noProof="0" dirty="0" smtClean="0"/>
            <a:t>Disruption</a:t>
          </a:r>
          <a:endParaRPr lang="en-AU" sz="1800" noProof="0" dirty="0"/>
        </a:p>
      </dgm:t>
    </dgm:pt>
    <dgm:pt modelId="{4CC403DE-0E43-432B-8B06-6B4431261764}" type="parTrans" cxnId="{EC89B7AD-31EE-44C5-93D6-051D5FC9DC1A}">
      <dgm:prSet/>
      <dgm:spPr/>
      <dgm:t>
        <a:bodyPr/>
        <a:lstStyle/>
        <a:p>
          <a:endParaRPr lang="en-AU" sz="2000" noProof="0"/>
        </a:p>
      </dgm:t>
    </dgm:pt>
    <dgm:pt modelId="{6F409FAA-531F-4227-88BB-77FB82398011}" type="sibTrans" cxnId="{EC89B7AD-31EE-44C5-93D6-051D5FC9DC1A}">
      <dgm:prSet/>
      <dgm:spPr/>
      <dgm:t>
        <a:bodyPr/>
        <a:lstStyle/>
        <a:p>
          <a:endParaRPr lang="en-AU" sz="2000" noProof="0"/>
        </a:p>
      </dgm:t>
    </dgm:pt>
    <dgm:pt modelId="{C23E814B-28C2-47AA-AFD2-73C9B5525570}">
      <dgm:prSet phldrT="[Texte]" custT="1"/>
      <dgm:spPr/>
      <dgm:t>
        <a:bodyPr/>
        <a:lstStyle/>
        <a:p>
          <a:r>
            <a:rPr lang="en-AU" sz="1200" noProof="0" dirty="0" smtClean="0"/>
            <a:t>Time</a:t>
          </a:r>
          <a:endParaRPr lang="en-AU" sz="1200" noProof="0" dirty="0"/>
        </a:p>
      </dgm:t>
    </dgm:pt>
    <dgm:pt modelId="{A7E53460-EE3B-4734-9A1B-59B781370A4E}" type="parTrans" cxnId="{D95A5B8E-3DA2-4157-A89E-AC8B2CB33504}">
      <dgm:prSet/>
      <dgm:spPr/>
      <dgm:t>
        <a:bodyPr/>
        <a:lstStyle/>
        <a:p>
          <a:endParaRPr lang="en-AU" sz="2000" noProof="0"/>
        </a:p>
      </dgm:t>
    </dgm:pt>
    <dgm:pt modelId="{933B497F-A002-4D6E-9F9E-E2FC474EC004}" type="sibTrans" cxnId="{D95A5B8E-3DA2-4157-A89E-AC8B2CB33504}">
      <dgm:prSet/>
      <dgm:spPr/>
      <dgm:t>
        <a:bodyPr/>
        <a:lstStyle/>
        <a:p>
          <a:endParaRPr lang="en-AU" sz="2000" noProof="0"/>
        </a:p>
      </dgm:t>
    </dgm:pt>
    <dgm:pt modelId="{0DDCE36D-ECB2-4EDD-BC88-D07769922D1E}">
      <dgm:prSet phldrT="[Texte]" custT="1"/>
      <dgm:spPr/>
      <dgm:t>
        <a:bodyPr/>
        <a:lstStyle/>
        <a:p>
          <a:r>
            <a:rPr lang="en-AU" sz="1200" noProof="0" dirty="0" smtClean="0"/>
            <a:t>Informational content</a:t>
          </a:r>
          <a:endParaRPr lang="en-AU" sz="1200" noProof="0" dirty="0"/>
        </a:p>
      </dgm:t>
    </dgm:pt>
    <dgm:pt modelId="{CD52BFE8-06FF-40CA-A4C1-B64F71BEA353}" type="parTrans" cxnId="{6E3045F3-89E6-4449-80A8-823F6E1E3C4F}">
      <dgm:prSet/>
      <dgm:spPr/>
      <dgm:t>
        <a:bodyPr/>
        <a:lstStyle/>
        <a:p>
          <a:endParaRPr lang="en-AU" sz="2000" noProof="0"/>
        </a:p>
      </dgm:t>
    </dgm:pt>
    <dgm:pt modelId="{165C7416-B8DB-4483-8F44-5FDA680049B7}" type="sibTrans" cxnId="{6E3045F3-89E6-4449-80A8-823F6E1E3C4F}">
      <dgm:prSet/>
      <dgm:spPr/>
      <dgm:t>
        <a:bodyPr/>
        <a:lstStyle/>
        <a:p>
          <a:endParaRPr lang="en-AU" sz="2000" noProof="0"/>
        </a:p>
      </dgm:t>
    </dgm:pt>
    <dgm:pt modelId="{3BE8268A-8AAE-450D-BB2E-E5671C2F758E}">
      <dgm:prSet phldrT="[Texte]" custT="1"/>
      <dgm:spPr/>
      <dgm:t>
        <a:bodyPr/>
        <a:lstStyle/>
        <a:p>
          <a:r>
            <a:rPr lang="en-AU" sz="1200" noProof="0" dirty="0" smtClean="0"/>
            <a:t>Reliability</a:t>
          </a:r>
          <a:endParaRPr lang="en-AU" sz="1200" noProof="0" dirty="0"/>
        </a:p>
      </dgm:t>
    </dgm:pt>
    <dgm:pt modelId="{2EBB54C1-EC50-47F0-9B90-7CB4FC225537}" type="parTrans" cxnId="{7C138809-0014-4CBA-9102-A6E2B70A3CB0}">
      <dgm:prSet/>
      <dgm:spPr/>
      <dgm:t>
        <a:bodyPr/>
        <a:lstStyle/>
        <a:p>
          <a:endParaRPr lang="en-AU" sz="2000" noProof="0"/>
        </a:p>
      </dgm:t>
    </dgm:pt>
    <dgm:pt modelId="{7FAF4FD1-5E2C-4426-AB34-3E32C4172274}" type="sibTrans" cxnId="{7C138809-0014-4CBA-9102-A6E2B70A3CB0}">
      <dgm:prSet/>
      <dgm:spPr/>
      <dgm:t>
        <a:bodyPr/>
        <a:lstStyle/>
        <a:p>
          <a:endParaRPr lang="en-AU" sz="2000" noProof="0"/>
        </a:p>
      </dgm:t>
    </dgm:pt>
    <dgm:pt modelId="{86DB09CE-9FF3-4A87-86F8-1D649401DFF7}">
      <dgm:prSet phldrT="[Texte]" custT="1"/>
      <dgm:spPr/>
      <dgm:t>
        <a:bodyPr/>
        <a:lstStyle/>
        <a:p>
          <a:r>
            <a:rPr lang="en-AU" sz="1200" noProof="0" dirty="0" smtClean="0"/>
            <a:t>Rush-hour vs. off-peak</a:t>
          </a:r>
          <a:endParaRPr lang="en-AU" sz="1200" noProof="0" dirty="0"/>
        </a:p>
      </dgm:t>
    </dgm:pt>
    <dgm:pt modelId="{22190572-FEA9-41F0-926E-962886D7AD8D}" type="parTrans" cxnId="{D867367F-4C10-40B4-95B0-3F0A5668BC22}">
      <dgm:prSet/>
      <dgm:spPr/>
      <dgm:t>
        <a:bodyPr/>
        <a:lstStyle/>
        <a:p>
          <a:endParaRPr lang="en-AU" sz="2000" noProof="0"/>
        </a:p>
      </dgm:t>
    </dgm:pt>
    <dgm:pt modelId="{871D4F89-14E4-4066-8FCD-BB5C228382BC}" type="sibTrans" cxnId="{D867367F-4C10-40B4-95B0-3F0A5668BC22}">
      <dgm:prSet/>
      <dgm:spPr/>
      <dgm:t>
        <a:bodyPr/>
        <a:lstStyle/>
        <a:p>
          <a:endParaRPr lang="en-AU" sz="2000" noProof="0"/>
        </a:p>
      </dgm:t>
    </dgm:pt>
    <dgm:pt modelId="{0A2B46D4-3636-4466-B9CC-4FD76D80FB8B}">
      <dgm:prSet phldrT="[Texte]" custT="1"/>
      <dgm:spPr/>
      <dgm:t>
        <a:bodyPr/>
        <a:lstStyle/>
        <a:p>
          <a:r>
            <a:rPr lang="en-AU" sz="1200" noProof="0" dirty="0" smtClean="0"/>
            <a:t>Habits</a:t>
          </a:r>
          <a:endParaRPr lang="en-AU" sz="1200" noProof="0" dirty="0"/>
        </a:p>
      </dgm:t>
    </dgm:pt>
    <dgm:pt modelId="{1885344B-793A-41B8-98C8-77AC90A39DF4}" type="parTrans" cxnId="{438767A5-BC4F-43F4-A381-4A518D3A59AF}">
      <dgm:prSet/>
      <dgm:spPr/>
      <dgm:t>
        <a:bodyPr/>
        <a:lstStyle/>
        <a:p>
          <a:endParaRPr lang="en-AU" sz="2000" noProof="0"/>
        </a:p>
      </dgm:t>
    </dgm:pt>
    <dgm:pt modelId="{B68DF896-8C6C-4793-BDA5-1FE6EF3AA249}" type="sibTrans" cxnId="{438767A5-BC4F-43F4-A381-4A518D3A59AF}">
      <dgm:prSet/>
      <dgm:spPr/>
      <dgm:t>
        <a:bodyPr/>
        <a:lstStyle/>
        <a:p>
          <a:endParaRPr lang="en-AU" sz="2000" noProof="0"/>
        </a:p>
      </dgm:t>
    </dgm:pt>
    <dgm:pt modelId="{95C7C62C-2DC5-45CD-BFB9-6D85BA5A75A3}">
      <dgm:prSet phldrT="[Texte]" custT="1"/>
      <dgm:spPr/>
      <dgm:t>
        <a:bodyPr/>
        <a:lstStyle/>
        <a:p>
          <a:r>
            <a:rPr lang="en-AU" sz="1200" noProof="0" dirty="0" smtClean="0"/>
            <a:t>Attitude</a:t>
          </a:r>
          <a:endParaRPr lang="en-AU" sz="1200" noProof="0" dirty="0"/>
        </a:p>
      </dgm:t>
    </dgm:pt>
    <dgm:pt modelId="{F9B3DB41-CC9F-4906-AEF6-25F5E271B666}" type="parTrans" cxnId="{8B4CC8AB-B9B4-4D6A-88B0-15F7F824EFE6}">
      <dgm:prSet/>
      <dgm:spPr/>
      <dgm:t>
        <a:bodyPr/>
        <a:lstStyle/>
        <a:p>
          <a:endParaRPr lang="en-AU" sz="2000" noProof="0"/>
        </a:p>
      </dgm:t>
    </dgm:pt>
    <dgm:pt modelId="{5A85CE70-A905-41E5-A078-BCF8E9188AC9}" type="sibTrans" cxnId="{8B4CC8AB-B9B4-4D6A-88B0-15F7F824EFE6}">
      <dgm:prSet/>
      <dgm:spPr/>
      <dgm:t>
        <a:bodyPr/>
        <a:lstStyle/>
        <a:p>
          <a:endParaRPr lang="en-AU" sz="2000" noProof="0"/>
        </a:p>
      </dgm:t>
    </dgm:pt>
    <dgm:pt modelId="{7DB8C3F4-9A60-4822-A84E-77F910FBB164}">
      <dgm:prSet phldrT="[Texte]" custT="1"/>
      <dgm:spPr/>
      <dgm:t>
        <a:bodyPr/>
        <a:lstStyle/>
        <a:p>
          <a:r>
            <a:rPr lang="en-AU" sz="1200" noProof="0" dirty="0" smtClean="0"/>
            <a:t>Weather</a:t>
          </a:r>
          <a:endParaRPr lang="en-AU" sz="1200" noProof="0" dirty="0"/>
        </a:p>
      </dgm:t>
    </dgm:pt>
    <dgm:pt modelId="{EAF319C6-3765-4B54-8E75-2B27E23CD8C4}" type="parTrans" cxnId="{7866FEF5-C9C2-462B-A491-59992911D895}">
      <dgm:prSet/>
      <dgm:spPr/>
      <dgm:t>
        <a:bodyPr/>
        <a:lstStyle/>
        <a:p>
          <a:endParaRPr lang="en-AU" sz="2000" noProof="0"/>
        </a:p>
      </dgm:t>
    </dgm:pt>
    <dgm:pt modelId="{4B8991B8-CBAC-49A9-B89B-CB4CACA4DE39}" type="sibTrans" cxnId="{7866FEF5-C9C2-462B-A491-59992911D895}">
      <dgm:prSet/>
      <dgm:spPr/>
      <dgm:t>
        <a:bodyPr/>
        <a:lstStyle/>
        <a:p>
          <a:endParaRPr lang="en-AU" sz="2000" noProof="0"/>
        </a:p>
      </dgm:t>
    </dgm:pt>
    <dgm:pt modelId="{B9D41B72-B584-48DD-8A89-303C15677484}">
      <dgm:prSet phldrT="[Texte]" custT="1"/>
      <dgm:spPr/>
      <dgm:t>
        <a:bodyPr/>
        <a:lstStyle/>
        <a:p>
          <a:r>
            <a:rPr lang="en-AU" sz="1200" b="0" noProof="0" dirty="0" smtClean="0"/>
            <a:t>Socio-demographic characteristics</a:t>
          </a:r>
          <a:endParaRPr lang="en-AU" sz="1200" b="0" noProof="0" dirty="0"/>
        </a:p>
      </dgm:t>
    </dgm:pt>
    <dgm:pt modelId="{2D8EB2B9-6A00-4EBB-A3F4-295CBD897D4F}" type="parTrans" cxnId="{4911A1E2-73D9-4441-BADD-D23BFFA4FA42}">
      <dgm:prSet/>
      <dgm:spPr/>
      <dgm:t>
        <a:bodyPr/>
        <a:lstStyle/>
        <a:p>
          <a:endParaRPr lang="en-AU" sz="2000" noProof="0"/>
        </a:p>
      </dgm:t>
    </dgm:pt>
    <dgm:pt modelId="{8A3CFC76-7CBE-482A-B108-6896CF89F778}" type="sibTrans" cxnId="{4911A1E2-73D9-4441-BADD-D23BFFA4FA42}">
      <dgm:prSet/>
      <dgm:spPr/>
      <dgm:t>
        <a:bodyPr/>
        <a:lstStyle/>
        <a:p>
          <a:endParaRPr lang="en-AU" sz="2000" noProof="0"/>
        </a:p>
      </dgm:t>
    </dgm:pt>
    <dgm:pt modelId="{9E381DEB-11D3-4AC2-8485-79B5D56B79E3}">
      <dgm:prSet phldrT="[Texte]" custT="1"/>
      <dgm:spPr/>
      <dgm:t>
        <a:bodyPr/>
        <a:lstStyle/>
        <a:p>
          <a:r>
            <a:rPr lang="en-AU" sz="1200" noProof="0" dirty="0" smtClean="0"/>
            <a:t>Delay</a:t>
          </a:r>
          <a:endParaRPr lang="en-AU" sz="1200" noProof="0" dirty="0"/>
        </a:p>
      </dgm:t>
    </dgm:pt>
    <dgm:pt modelId="{62F1632A-9C89-4BEC-ACD4-B3B8A3253ECE}" type="parTrans" cxnId="{CB4A31BE-A97D-4417-ADA5-C108BE2F5022}">
      <dgm:prSet/>
      <dgm:spPr/>
      <dgm:t>
        <a:bodyPr/>
        <a:lstStyle/>
        <a:p>
          <a:endParaRPr lang="en-AU" sz="2000" noProof="0"/>
        </a:p>
      </dgm:t>
    </dgm:pt>
    <dgm:pt modelId="{AF801D54-8005-4877-A9CF-79A64AF11005}" type="sibTrans" cxnId="{CB4A31BE-A97D-4417-ADA5-C108BE2F5022}">
      <dgm:prSet/>
      <dgm:spPr/>
      <dgm:t>
        <a:bodyPr/>
        <a:lstStyle/>
        <a:p>
          <a:endParaRPr lang="en-AU" sz="2000" noProof="0"/>
        </a:p>
      </dgm:t>
    </dgm:pt>
    <dgm:pt modelId="{874053BC-FD91-4142-A0D0-515CEE206F76}">
      <dgm:prSet phldrT="[Texte]" custT="1"/>
      <dgm:spPr/>
      <dgm:t>
        <a:bodyPr/>
        <a:lstStyle/>
        <a:p>
          <a:r>
            <a:rPr lang="en-AU" sz="1200" noProof="0" dirty="0" smtClean="0"/>
            <a:t>Type of incident</a:t>
          </a:r>
          <a:endParaRPr lang="en-AU" sz="1200" noProof="0" dirty="0"/>
        </a:p>
      </dgm:t>
    </dgm:pt>
    <dgm:pt modelId="{646598EF-4C1C-4973-8669-49ADE2CC173D}" type="parTrans" cxnId="{72DDC510-D7DE-4204-BE94-F515CB0546E1}">
      <dgm:prSet/>
      <dgm:spPr/>
      <dgm:t>
        <a:bodyPr/>
        <a:lstStyle/>
        <a:p>
          <a:endParaRPr lang="en-AU" sz="2000" noProof="0"/>
        </a:p>
      </dgm:t>
    </dgm:pt>
    <dgm:pt modelId="{64B358C3-2369-48C9-BD28-BD84BDFF94F7}" type="sibTrans" cxnId="{72DDC510-D7DE-4204-BE94-F515CB0546E1}">
      <dgm:prSet/>
      <dgm:spPr/>
      <dgm:t>
        <a:bodyPr/>
        <a:lstStyle/>
        <a:p>
          <a:endParaRPr lang="en-AU" sz="2000" noProof="0"/>
        </a:p>
      </dgm:t>
    </dgm:pt>
    <dgm:pt modelId="{EB4AE699-B83A-4C3B-A314-93B62039569B}">
      <dgm:prSet phldrT="[Texte]" custT="1"/>
      <dgm:spPr/>
      <dgm:t>
        <a:bodyPr/>
        <a:lstStyle/>
        <a:p>
          <a:r>
            <a:rPr lang="en-AU" sz="1200" noProof="0" dirty="0" smtClean="0"/>
            <a:t>Travel purpose</a:t>
          </a:r>
          <a:endParaRPr lang="en-AU" sz="1200" noProof="0" dirty="0"/>
        </a:p>
      </dgm:t>
    </dgm:pt>
    <dgm:pt modelId="{B0B9CFEC-D707-4DD8-869C-7194B3B8AFDF}" type="parTrans" cxnId="{8C5C1697-9F7E-4845-AA2A-A0F3862D4317}">
      <dgm:prSet/>
      <dgm:spPr/>
      <dgm:t>
        <a:bodyPr/>
        <a:lstStyle/>
        <a:p>
          <a:endParaRPr lang="en-AU" sz="2000" noProof="0"/>
        </a:p>
      </dgm:t>
    </dgm:pt>
    <dgm:pt modelId="{892E8247-A767-4491-89A8-703B2CD4BF27}" type="sibTrans" cxnId="{8C5C1697-9F7E-4845-AA2A-A0F3862D4317}">
      <dgm:prSet/>
      <dgm:spPr/>
      <dgm:t>
        <a:bodyPr/>
        <a:lstStyle/>
        <a:p>
          <a:endParaRPr lang="en-AU" sz="2000" noProof="0"/>
        </a:p>
      </dgm:t>
    </dgm:pt>
    <dgm:pt modelId="{9ED58B62-ED0A-4413-B604-8B2DA6741911}">
      <dgm:prSet phldrT="[Texte]" custT="1"/>
      <dgm:spPr/>
      <dgm:t>
        <a:bodyPr/>
        <a:lstStyle/>
        <a:p>
          <a:r>
            <a:rPr lang="en-AU" sz="1200" noProof="0" dirty="0" smtClean="0"/>
            <a:t>Outbound or inbound trip</a:t>
          </a:r>
          <a:endParaRPr lang="en-AU" sz="1200" noProof="0" dirty="0"/>
        </a:p>
      </dgm:t>
    </dgm:pt>
    <dgm:pt modelId="{000E559F-610C-4828-8960-DDB987D39F8D}" type="parTrans" cxnId="{1BF3E7E0-E8CD-4D39-890B-D71625B88BA1}">
      <dgm:prSet/>
      <dgm:spPr/>
      <dgm:t>
        <a:bodyPr/>
        <a:lstStyle/>
        <a:p>
          <a:endParaRPr lang="en-AU" sz="2000" noProof="0"/>
        </a:p>
      </dgm:t>
    </dgm:pt>
    <dgm:pt modelId="{BA1F51C6-0F7C-4E60-85FB-080B8E1DC688}" type="sibTrans" cxnId="{1BF3E7E0-E8CD-4D39-890B-D71625B88BA1}">
      <dgm:prSet/>
      <dgm:spPr/>
      <dgm:t>
        <a:bodyPr/>
        <a:lstStyle/>
        <a:p>
          <a:endParaRPr lang="en-AU" sz="2000" noProof="0"/>
        </a:p>
      </dgm:t>
    </dgm:pt>
    <dgm:pt modelId="{2B9FDAAC-3CEF-4149-8703-9107DF0BC71E}">
      <dgm:prSet phldrT="[Texte]" custT="1"/>
      <dgm:spPr/>
      <dgm:t>
        <a:bodyPr/>
        <a:lstStyle/>
        <a:p>
          <a:r>
            <a:rPr lang="en-AU" sz="1200" noProof="0" dirty="0" smtClean="0"/>
            <a:t>Source</a:t>
          </a:r>
          <a:endParaRPr lang="en-AU" sz="1200" noProof="0" dirty="0"/>
        </a:p>
      </dgm:t>
    </dgm:pt>
    <dgm:pt modelId="{5D2E667C-A6F5-4AAA-B253-2A556C31CC91}" type="parTrans" cxnId="{5CEDB7D0-2FC2-4C3E-9A8D-111D6DB5D175}">
      <dgm:prSet/>
      <dgm:spPr/>
      <dgm:t>
        <a:bodyPr/>
        <a:lstStyle/>
        <a:p>
          <a:endParaRPr lang="en-AU" sz="2000" noProof="0"/>
        </a:p>
      </dgm:t>
    </dgm:pt>
    <dgm:pt modelId="{22BCD742-8672-40A6-AE33-034295F4FEBF}" type="sibTrans" cxnId="{5CEDB7D0-2FC2-4C3E-9A8D-111D6DB5D175}">
      <dgm:prSet/>
      <dgm:spPr/>
      <dgm:t>
        <a:bodyPr/>
        <a:lstStyle/>
        <a:p>
          <a:endParaRPr lang="en-AU" sz="2000" noProof="0"/>
        </a:p>
      </dgm:t>
    </dgm:pt>
    <dgm:pt modelId="{133E3937-246F-4E8A-B1DF-290C3746EC39}">
      <dgm:prSet phldrT="[Texte]" custT="1"/>
      <dgm:spPr/>
      <dgm:t>
        <a:bodyPr/>
        <a:lstStyle/>
        <a:p>
          <a:r>
            <a:rPr lang="en-AU" sz="1200" noProof="0" dirty="0" smtClean="0"/>
            <a:t>Preferences</a:t>
          </a:r>
          <a:endParaRPr lang="en-AU" sz="1200" noProof="0" dirty="0"/>
        </a:p>
      </dgm:t>
    </dgm:pt>
    <dgm:pt modelId="{A26F7E95-A816-436A-A603-86B3A968BC3E}" type="parTrans" cxnId="{DA7242FF-D48E-4FB0-B1CC-EEC43B566C5C}">
      <dgm:prSet/>
      <dgm:spPr/>
      <dgm:t>
        <a:bodyPr/>
        <a:lstStyle/>
        <a:p>
          <a:endParaRPr lang="fr-FR" sz="2000"/>
        </a:p>
      </dgm:t>
    </dgm:pt>
    <dgm:pt modelId="{999224C6-5DB6-43CA-9C37-5D5FD7CB55A9}" type="sibTrans" cxnId="{DA7242FF-D48E-4FB0-B1CC-EEC43B566C5C}">
      <dgm:prSet/>
      <dgm:spPr/>
      <dgm:t>
        <a:bodyPr/>
        <a:lstStyle/>
        <a:p>
          <a:endParaRPr lang="fr-FR" sz="2000"/>
        </a:p>
      </dgm:t>
    </dgm:pt>
    <dgm:pt modelId="{02FF61D5-9500-46D0-83DE-E46F0C92EEC6}" type="pres">
      <dgm:prSet presAssocID="{FEEA5A3B-F60F-4C71-A867-E4E28E7601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657F4B-A3EF-40D6-9345-925601726FAA}" type="pres">
      <dgm:prSet presAssocID="{4EC7F5AA-A7F9-4653-B34C-4F7209FC161C}" presName="centerShape" presStyleLbl="node0" presStyleIdx="0" presStyleCnt="1"/>
      <dgm:spPr/>
      <dgm:t>
        <a:bodyPr/>
        <a:lstStyle/>
        <a:p>
          <a:endParaRPr lang="fr-FR"/>
        </a:p>
      </dgm:t>
    </dgm:pt>
    <dgm:pt modelId="{0BF5F69F-04A9-4002-8D7A-BD5C16DF4D93}" type="pres">
      <dgm:prSet presAssocID="{39EF915B-F168-41F7-9A06-B7DACA6A2509}" presName="parTrans" presStyleLbl="bgSibTrans2D1" presStyleIdx="0" presStyleCnt="4" custLinFactNeighborX="2238" custLinFactNeighborY="6266"/>
      <dgm:spPr/>
      <dgm:t>
        <a:bodyPr/>
        <a:lstStyle/>
        <a:p>
          <a:endParaRPr lang="fr-FR"/>
        </a:p>
      </dgm:t>
    </dgm:pt>
    <dgm:pt modelId="{E323E595-8E6F-40BA-8F66-58B930EDAB39}" type="pres">
      <dgm:prSet presAssocID="{BDBC2BBB-DF02-4E40-9C33-4A4B10494ECF}" presName="node" presStyleLbl="node1" presStyleIdx="0" presStyleCnt="4" custScaleY="111792" custRadScaleRad="99939" custRadScaleInc="-62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1D8FAF-3D29-48B0-928F-0EC527321E6A}" type="pres">
      <dgm:prSet presAssocID="{D95D02BE-F931-4119-9E43-EE78960930E0}" presName="parTrans" presStyleLbl="bgSibTrans2D1" presStyleIdx="1" presStyleCnt="4" custLinFactNeighborX="1105" custLinFactNeighborY="-2326"/>
      <dgm:spPr/>
      <dgm:t>
        <a:bodyPr/>
        <a:lstStyle/>
        <a:p>
          <a:endParaRPr lang="fr-FR"/>
        </a:p>
      </dgm:t>
    </dgm:pt>
    <dgm:pt modelId="{B60EE001-4779-4349-A81B-C74D896EB516}" type="pres">
      <dgm:prSet presAssocID="{7CCA5A16-8545-4DB0-80E4-AB98521DF95A}" presName="node" presStyleLbl="node1" presStyleIdx="1" presStyleCnt="4" custScaleY="84763" custRadScaleRad="91534" custRadScaleInc="146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AF3E9-9506-4429-87F9-18DE87A4421B}" type="pres">
      <dgm:prSet presAssocID="{5253791B-B426-45C2-B2EA-89D8C47DD757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FDEE3024-2AED-4DFD-938D-B3DE3F4433BF}" type="pres">
      <dgm:prSet presAssocID="{6435F822-05C3-419F-A4BB-ED8377250844}" presName="node" presStyleLbl="node1" presStyleIdx="2" presStyleCnt="4" custScaleY="74290" custRadScaleRad="108329" custRadScaleInc="29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908AF-A861-48F8-AD4B-F5A407A66301}" type="pres">
      <dgm:prSet presAssocID="{4CC403DE-0E43-432B-8B06-6B4431261764}" presName="parTrans" presStyleLbl="bgSibTrans2D1" presStyleIdx="3" presStyleCnt="4" custLinFactNeighborX="-183" custLinFactNeighborY="-7918"/>
      <dgm:spPr/>
      <dgm:t>
        <a:bodyPr/>
        <a:lstStyle/>
        <a:p>
          <a:endParaRPr lang="fr-FR"/>
        </a:p>
      </dgm:t>
    </dgm:pt>
    <dgm:pt modelId="{B680A778-189A-41AC-83EC-9AE6DD08935D}" type="pres">
      <dgm:prSet presAssocID="{A20F9DFE-B36A-4043-BD6E-3FF0D43EC0F7}" presName="node" presStyleLbl="node1" presStyleIdx="3" presStyleCnt="4" custScaleY="60372" custRadScaleRad="100765" custRadScaleInc="200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E3C739-0EF3-4CCC-9A92-AC481A517B10}" type="presOf" srcId="{4CC403DE-0E43-432B-8B06-6B4431261764}" destId="{47F908AF-A861-48F8-AD4B-F5A407A66301}" srcOrd="0" destOrd="0" presId="urn:microsoft.com/office/officeart/2005/8/layout/radial4"/>
    <dgm:cxn modelId="{2E46E297-9137-4E2B-B298-42F112F0B046}" type="presOf" srcId="{3BE8268A-8AAE-450D-BB2E-E5671C2F758E}" destId="{FDEE3024-2AED-4DFD-938D-B3DE3F4433BF}" srcOrd="0" destOrd="4" presId="urn:microsoft.com/office/officeart/2005/8/layout/radial4"/>
    <dgm:cxn modelId="{2D08366C-A537-4B93-B72F-EC232960D930}" srcId="{BDBC2BBB-DF02-4E40-9C33-4A4B10494ECF}" destId="{6E7549D9-BF06-42CC-8271-EEA2A51899DB}" srcOrd="2" destOrd="0" parTransId="{0F19E727-1EDF-471B-8557-8AC6D081C984}" sibTransId="{77CBAA96-BA03-45C0-ACEA-48A2B18D32F7}"/>
    <dgm:cxn modelId="{FFC1B329-294C-463B-90E1-D957D2592D4D}" srcId="{7CCA5A16-8545-4DB0-80E4-AB98521DF95A}" destId="{3DBD78DC-FC16-4BE5-AFDC-A43AF8C19CE8}" srcOrd="0" destOrd="0" parTransId="{3DD68BCF-DAB4-4A15-8908-7BDC8DA06F31}" sibTransId="{D7AE7800-367B-4B24-A119-757BB58B6EB8}"/>
    <dgm:cxn modelId="{2A3AF4C2-1FC5-46C6-B708-F2B010621964}" type="presOf" srcId="{86DB09CE-9FF3-4A87-86F8-1D649401DFF7}" destId="{B60EE001-4779-4349-A81B-C74D896EB516}" srcOrd="0" destOrd="2" presId="urn:microsoft.com/office/officeart/2005/8/layout/radial4"/>
    <dgm:cxn modelId="{1204E89F-A76E-43C8-AC8B-D67E21B391EA}" type="presOf" srcId="{C23E814B-28C2-47AA-AFD2-73C9B5525570}" destId="{FDEE3024-2AED-4DFD-938D-B3DE3F4433BF}" srcOrd="0" destOrd="1" presId="urn:microsoft.com/office/officeart/2005/8/layout/radial4"/>
    <dgm:cxn modelId="{3D9BB319-3571-40DE-9D05-2A5DA52949DC}" type="presOf" srcId="{B9D41B72-B584-48DD-8A89-303C15677484}" destId="{E323E595-8E6F-40BA-8F66-58B930EDAB39}" srcOrd="0" destOrd="1" presId="urn:microsoft.com/office/officeart/2005/8/layout/radial4"/>
    <dgm:cxn modelId="{D95A5B8E-3DA2-4157-A89E-AC8B2CB33504}" srcId="{6435F822-05C3-419F-A4BB-ED8377250844}" destId="{C23E814B-28C2-47AA-AFD2-73C9B5525570}" srcOrd="0" destOrd="0" parTransId="{A7E53460-EE3B-4734-9A1B-59B781370A4E}" sibTransId="{933B497F-A002-4D6E-9F9E-E2FC474EC004}"/>
    <dgm:cxn modelId="{81420AE0-2327-43E4-8CA1-28443E638CA7}" type="presOf" srcId="{9E381DEB-11D3-4AC2-8485-79B5D56B79E3}" destId="{B680A778-189A-41AC-83EC-9AE6DD08935D}" srcOrd="0" destOrd="1" presId="urn:microsoft.com/office/officeart/2005/8/layout/radial4"/>
    <dgm:cxn modelId="{6E3045F3-89E6-4449-80A8-823F6E1E3C4F}" srcId="{6435F822-05C3-419F-A4BB-ED8377250844}" destId="{0DDCE36D-ECB2-4EDD-BC88-D07769922D1E}" srcOrd="2" destOrd="0" parTransId="{CD52BFE8-06FF-40CA-A4C1-B64F71BEA353}" sibTransId="{165C7416-B8DB-4483-8F44-5FDA680049B7}"/>
    <dgm:cxn modelId="{5AF026A9-BB6F-4014-BC7B-41A294C43DC9}" type="presOf" srcId="{0A2B46D4-3636-4466-B9CC-4FD76D80FB8B}" destId="{E323E595-8E6F-40BA-8F66-58B930EDAB39}" srcOrd="0" destOrd="4" presId="urn:microsoft.com/office/officeart/2005/8/layout/radial4"/>
    <dgm:cxn modelId="{8DE63EFD-0051-4ED8-88C7-68FBB70608B3}" srcId="{4EC7F5AA-A7F9-4653-B34C-4F7209FC161C}" destId="{BDBC2BBB-DF02-4E40-9C33-4A4B10494ECF}" srcOrd="0" destOrd="0" parTransId="{39EF915B-F168-41F7-9A06-B7DACA6A2509}" sibTransId="{8E9102FE-DBB6-4E7A-B992-8EA15A54AD98}"/>
    <dgm:cxn modelId="{81F66D00-F955-4814-B644-712C667A1467}" type="presOf" srcId="{EB4AE699-B83A-4C3B-A314-93B62039569B}" destId="{B60EE001-4779-4349-A81B-C74D896EB516}" srcOrd="0" destOrd="4" presId="urn:microsoft.com/office/officeart/2005/8/layout/radial4"/>
    <dgm:cxn modelId="{FE00A6C6-B8DB-439D-A85A-23A6E1548FEE}" type="presOf" srcId="{3DBD78DC-FC16-4BE5-AFDC-A43AF8C19CE8}" destId="{B60EE001-4779-4349-A81B-C74D896EB516}" srcOrd="0" destOrd="1" presId="urn:microsoft.com/office/officeart/2005/8/layout/radial4"/>
    <dgm:cxn modelId="{99E03B37-7223-40F8-B5A0-755BE32F828A}" type="presOf" srcId="{A20F9DFE-B36A-4043-BD6E-3FF0D43EC0F7}" destId="{B680A778-189A-41AC-83EC-9AE6DD08935D}" srcOrd="0" destOrd="0" presId="urn:microsoft.com/office/officeart/2005/8/layout/radial4"/>
    <dgm:cxn modelId="{8B4CC8AB-B9B4-4D6A-88B0-15F7F824EFE6}" srcId="{BDBC2BBB-DF02-4E40-9C33-4A4B10494ECF}" destId="{95C7C62C-2DC5-45CD-BFB9-6D85BA5A75A3}" srcOrd="4" destOrd="0" parTransId="{F9B3DB41-CC9F-4906-AEF6-25F5E271B666}" sibTransId="{5A85CE70-A905-41E5-A078-BCF8E9188AC9}"/>
    <dgm:cxn modelId="{60E00B41-8177-46D2-BBF1-9A8163F01FD5}" type="presOf" srcId="{5253791B-B426-45C2-B2EA-89D8C47DD757}" destId="{E72AF3E9-9506-4429-87F9-18DE87A4421B}" srcOrd="0" destOrd="0" presId="urn:microsoft.com/office/officeart/2005/8/layout/radial4"/>
    <dgm:cxn modelId="{07B44261-AB1A-4650-99D8-C2AB2BC01EA6}" type="presOf" srcId="{0DDCE36D-ECB2-4EDD-BC88-D07769922D1E}" destId="{FDEE3024-2AED-4DFD-938D-B3DE3F4433BF}" srcOrd="0" destOrd="3" presId="urn:microsoft.com/office/officeart/2005/8/layout/radial4"/>
    <dgm:cxn modelId="{725C5889-8AE9-49DA-8B22-6867C11C3952}" type="presOf" srcId="{D95D02BE-F931-4119-9E43-EE78960930E0}" destId="{3A1D8FAF-3D29-48B0-928F-0EC527321E6A}" srcOrd="0" destOrd="0" presId="urn:microsoft.com/office/officeart/2005/8/layout/radial4"/>
    <dgm:cxn modelId="{28524EC9-AFAB-4E04-B188-419E3456C027}" type="presOf" srcId="{6435F822-05C3-419F-A4BB-ED8377250844}" destId="{FDEE3024-2AED-4DFD-938D-B3DE3F4433BF}" srcOrd="0" destOrd="0" presId="urn:microsoft.com/office/officeart/2005/8/layout/radial4"/>
    <dgm:cxn modelId="{BD2205BD-A351-496F-800F-4106FBAB11FA}" srcId="{FEEA5A3B-F60F-4C71-A867-E4E28E760172}" destId="{4EC7F5AA-A7F9-4653-B34C-4F7209FC161C}" srcOrd="0" destOrd="0" parTransId="{C2321A89-594A-41EA-90F3-A81033221246}" sibTransId="{ED4D797E-4C32-4ABD-973C-68EBD5E18B0E}"/>
    <dgm:cxn modelId="{61A512FB-6852-47AC-B58B-A9C6B85F8D2C}" type="presOf" srcId="{95C7C62C-2DC5-45CD-BFB9-6D85BA5A75A3}" destId="{E323E595-8E6F-40BA-8F66-58B930EDAB39}" srcOrd="0" destOrd="5" presId="urn:microsoft.com/office/officeart/2005/8/layout/radial4"/>
    <dgm:cxn modelId="{437F4D64-708B-4A0A-A548-1954FF6C4BA5}" type="presOf" srcId="{874053BC-FD91-4142-A0D0-515CEE206F76}" destId="{B680A778-189A-41AC-83EC-9AE6DD08935D}" srcOrd="0" destOrd="2" presId="urn:microsoft.com/office/officeart/2005/8/layout/radial4"/>
    <dgm:cxn modelId="{1BF3E7E0-E8CD-4D39-890B-D71625B88BA1}" srcId="{7CCA5A16-8545-4DB0-80E4-AB98521DF95A}" destId="{9ED58B62-ED0A-4413-B604-8B2DA6741911}" srcOrd="4" destOrd="0" parTransId="{000E559F-610C-4828-8960-DDB987D39F8D}" sibTransId="{BA1F51C6-0F7C-4E60-85FB-080B8E1DC688}"/>
    <dgm:cxn modelId="{7C138809-0014-4CBA-9102-A6E2B70A3CB0}" srcId="{6435F822-05C3-419F-A4BB-ED8377250844}" destId="{3BE8268A-8AAE-450D-BB2E-E5671C2F758E}" srcOrd="3" destOrd="0" parTransId="{2EBB54C1-EC50-47F0-9B90-7CB4FC225537}" sibTransId="{7FAF4FD1-5E2C-4426-AB34-3E32C4172274}"/>
    <dgm:cxn modelId="{EA118BCD-6873-46FD-8F7B-98297ECD3675}" srcId="{4EC7F5AA-A7F9-4653-B34C-4F7209FC161C}" destId="{6435F822-05C3-419F-A4BB-ED8377250844}" srcOrd="2" destOrd="0" parTransId="{5253791B-B426-45C2-B2EA-89D8C47DD757}" sibTransId="{51A3C082-4A47-4DE6-807B-AA2494F648B1}"/>
    <dgm:cxn modelId="{438767A5-BC4F-43F4-A381-4A518D3A59AF}" srcId="{BDBC2BBB-DF02-4E40-9C33-4A4B10494ECF}" destId="{0A2B46D4-3636-4466-B9CC-4FD76D80FB8B}" srcOrd="3" destOrd="0" parTransId="{1885344B-793A-41B8-98C8-77AC90A39DF4}" sibTransId="{B68DF896-8C6C-4793-BDA5-1FE6EF3AA249}"/>
    <dgm:cxn modelId="{4D505CD0-8024-474F-AB10-5057D3B2CAF1}" type="presOf" srcId="{2B9FDAAC-3CEF-4149-8703-9107DF0BC71E}" destId="{FDEE3024-2AED-4DFD-938D-B3DE3F4433BF}" srcOrd="0" destOrd="2" presId="urn:microsoft.com/office/officeart/2005/8/layout/radial4"/>
    <dgm:cxn modelId="{EC89B7AD-31EE-44C5-93D6-051D5FC9DC1A}" srcId="{4EC7F5AA-A7F9-4653-B34C-4F7209FC161C}" destId="{A20F9DFE-B36A-4043-BD6E-3FF0D43EC0F7}" srcOrd="3" destOrd="0" parTransId="{4CC403DE-0E43-432B-8B06-6B4431261764}" sibTransId="{6F409FAA-531F-4227-88BB-77FB82398011}"/>
    <dgm:cxn modelId="{8C5C1697-9F7E-4845-AA2A-A0F3862D4317}" srcId="{7CCA5A16-8545-4DB0-80E4-AB98521DF95A}" destId="{EB4AE699-B83A-4C3B-A314-93B62039569B}" srcOrd="3" destOrd="0" parTransId="{B0B9CFEC-D707-4DD8-869C-7194B3B8AFDF}" sibTransId="{892E8247-A767-4491-89A8-703B2CD4BF27}"/>
    <dgm:cxn modelId="{F404BAE5-6425-40A4-BE3C-26EC1F5E9A38}" srcId="{4EC7F5AA-A7F9-4653-B34C-4F7209FC161C}" destId="{7CCA5A16-8545-4DB0-80E4-AB98521DF95A}" srcOrd="1" destOrd="0" parTransId="{D95D02BE-F931-4119-9E43-EE78960930E0}" sibTransId="{DC214506-22EC-4F4F-BC77-2796DB9903A6}"/>
    <dgm:cxn modelId="{1DA20A70-526D-42A9-BB35-538379802AEC}" type="presOf" srcId="{7CCA5A16-8545-4DB0-80E4-AB98521DF95A}" destId="{B60EE001-4779-4349-A81B-C74D896EB516}" srcOrd="0" destOrd="0" presId="urn:microsoft.com/office/officeart/2005/8/layout/radial4"/>
    <dgm:cxn modelId="{967C396C-22F4-47B8-A5D0-4137F8276013}" type="presOf" srcId="{6E7549D9-BF06-42CC-8271-EEA2A51899DB}" destId="{E323E595-8E6F-40BA-8F66-58B930EDAB39}" srcOrd="0" destOrd="3" presId="urn:microsoft.com/office/officeart/2005/8/layout/radial4"/>
    <dgm:cxn modelId="{6132A763-6A82-488F-9111-29DB7102EB13}" type="presOf" srcId="{7DB8C3F4-9A60-4822-A84E-77F910FBB164}" destId="{B60EE001-4779-4349-A81B-C74D896EB516}" srcOrd="0" destOrd="3" presId="urn:microsoft.com/office/officeart/2005/8/layout/radial4"/>
    <dgm:cxn modelId="{727195D3-A3F4-4571-AD51-7772CBF62EE2}" type="presOf" srcId="{BDBC2BBB-DF02-4E40-9C33-4A4B10494ECF}" destId="{E323E595-8E6F-40BA-8F66-58B930EDAB39}" srcOrd="0" destOrd="0" presId="urn:microsoft.com/office/officeart/2005/8/layout/radial4"/>
    <dgm:cxn modelId="{FECDF160-0EFB-491F-94F8-C88C13AF2C96}" type="presOf" srcId="{FEEA5A3B-F60F-4C71-A867-E4E28E760172}" destId="{02FF61D5-9500-46D0-83DE-E46F0C92EEC6}" srcOrd="0" destOrd="0" presId="urn:microsoft.com/office/officeart/2005/8/layout/radial4"/>
    <dgm:cxn modelId="{756D974D-7505-443D-B55D-DA3F3D1F4EE0}" type="presOf" srcId="{9ED58B62-ED0A-4413-B604-8B2DA6741911}" destId="{B60EE001-4779-4349-A81B-C74D896EB516}" srcOrd="0" destOrd="5" presId="urn:microsoft.com/office/officeart/2005/8/layout/radial4"/>
    <dgm:cxn modelId="{05C88398-89C6-438A-BFF5-0F7BBD7A902D}" type="presOf" srcId="{39EF915B-F168-41F7-9A06-B7DACA6A2509}" destId="{0BF5F69F-04A9-4002-8D7A-BD5C16DF4D93}" srcOrd="0" destOrd="0" presId="urn:microsoft.com/office/officeart/2005/8/layout/radial4"/>
    <dgm:cxn modelId="{CEAC1FF0-2129-416E-B21F-6ED8A03D6838}" srcId="{BDBC2BBB-DF02-4E40-9C33-4A4B10494ECF}" destId="{5FC7D785-2B80-4BE1-948B-C1CA5A4978C1}" srcOrd="1" destOrd="0" parTransId="{63DC7EDF-0095-4A0D-BFDC-3C8FC5469E0E}" sibTransId="{46D9FD48-01AA-4B45-8486-3F3C19E012E1}"/>
    <dgm:cxn modelId="{A92EC627-7821-465A-A00E-3F3FD3CDACC4}" type="presOf" srcId="{133E3937-246F-4E8A-B1DF-290C3746EC39}" destId="{E323E595-8E6F-40BA-8F66-58B930EDAB39}" srcOrd="0" destOrd="6" presId="urn:microsoft.com/office/officeart/2005/8/layout/radial4"/>
    <dgm:cxn modelId="{D867367F-4C10-40B4-95B0-3F0A5668BC22}" srcId="{7CCA5A16-8545-4DB0-80E4-AB98521DF95A}" destId="{86DB09CE-9FF3-4A87-86F8-1D649401DFF7}" srcOrd="1" destOrd="0" parTransId="{22190572-FEA9-41F0-926E-962886D7AD8D}" sibTransId="{871D4F89-14E4-4066-8FCD-BB5C228382BC}"/>
    <dgm:cxn modelId="{DA7242FF-D48E-4FB0-B1CC-EEC43B566C5C}" srcId="{BDBC2BBB-DF02-4E40-9C33-4A4B10494ECF}" destId="{133E3937-246F-4E8A-B1DF-290C3746EC39}" srcOrd="5" destOrd="0" parTransId="{A26F7E95-A816-436A-A603-86B3A968BC3E}" sibTransId="{999224C6-5DB6-43CA-9C37-5D5FD7CB55A9}"/>
    <dgm:cxn modelId="{5CEDB7D0-2FC2-4C3E-9A8D-111D6DB5D175}" srcId="{6435F822-05C3-419F-A4BB-ED8377250844}" destId="{2B9FDAAC-3CEF-4149-8703-9107DF0BC71E}" srcOrd="1" destOrd="0" parTransId="{5D2E667C-A6F5-4AAA-B253-2A556C31CC91}" sibTransId="{22BCD742-8672-40A6-AE33-034295F4FEBF}"/>
    <dgm:cxn modelId="{CB4A31BE-A97D-4417-ADA5-C108BE2F5022}" srcId="{A20F9DFE-B36A-4043-BD6E-3FF0D43EC0F7}" destId="{9E381DEB-11D3-4AC2-8485-79B5D56B79E3}" srcOrd="0" destOrd="0" parTransId="{62F1632A-9C89-4BEC-ACD4-B3B8A3253ECE}" sibTransId="{AF801D54-8005-4877-A9CF-79A64AF11005}"/>
    <dgm:cxn modelId="{6D82F920-9CB2-4D52-B727-94B7F2B95C16}" type="presOf" srcId="{5FC7D785-2B80-4BE1-948B-C1CA5A4978C1}" destId="{E323E595-8E6F-40BA-8F66-58B930EDAB39}" srcOrd="0" destOrd="2" presId="urn:microsoft.com/office/officeart/2005/8/layout/radial4"/>
    <dgm:cxn modelId="{7866FEF5-C9C2-462B-A491-59992911D895}" srcId="{7CCA5A16-8545-4DB0-80E4-AB98521DF95A}" destId="{7DB8C3F4-9A60-4822-A84E-77F910FBB164}" srcOrd="2" destOrd="0" parTransId="{EAF319C6-3765-4B54-8E75-2B27E23CD8C4}" sibTransId="{4B8991B8-CBAC-49A9-B89B-CB4CACA4DE39}"/>
    <dgm:cxn modelId="{4911A1E2-73D9-4441-BADD-D23BFFA4FA42}" srcId="{BDBC2BBB-DF02-4E40-9C33-4A4B10494ECF}" destId="{B9D41B72-B584-48DD-8A89-303C15677484}" srcOrd="0" destOrd="0" parTransId="{2D8EB2B9-6A00-4EBB-A3F4-295CBD897D4F}" sibTransId="{8A3CFC76-7CBE-482A-B108-6896CF89F778}"/>
    <dgm:cxn modelId="{A050D045-8EAF-4026-8902-4F60E1B51F57}" type="presOf" srcId="{4EC7F5AA-A7F9-4653-B34C-4F7209FC161C}" destId="{15657F4B-A3EF-40D6-9345-925601726FAA}" srcOrd="0" destOrd="0" presId="urn:microsoft.com/office/officeart/2005/8/layout/radial4"/>
    <dgm:cxn modelId="{72DDC510-D7DE-4204-BE94-F515CB0546E1}" srcId="{A20F9DFE-B36A-4043-BD6E-3FF0D43EC0F7}" destId="{874053BC-FD91-4142-A0D0-515CEE206F76}" srcOrd="1" destOrd="0" parTransId="{646598EF-4C1C-4973-8669-49ADE2CC173D}" sibTransId="{64B358C3-2369-48C9-BD28-BD84BDFF94F7}"/>
    <dgm:cxn modelId="{92D4F81C-AFE2-4891-B914-657EE6FC6339}" type="presParOf" srcId="{02FF61D5-9500-46D0-83DE-E46F0C92EEC6}" destId="{15657F4B-A3EF-40D6-9345-925601726FAA}" srcOrd="0" destOrd="0" presId="urn:microsoft.com/office/officeart/2005/8/layout/radial4"/>
    <dgm:cxn modelId="{C7098CAB-8525-4092-ACBA-2D5939A5E536}" type="presParOf" srcId="{02FF61D5-9500-46D0-83DE-E46F0C92EEC6}" destId="{0BF5F69F-04A9-4002-8D7A-BD5C16DF4D93}" srcOrd="1" destOrd="0" presId="urn:microsoft.com/office/officeart/2005/8/layout/radial4"/>
    <dgm:cxn modelId="{4841E81F-EA35-4BC0-B11D-3B3D7BD41130}" type="presParOf" srcId="{02FF61D5-9500-46D0-83DE-E46F0C92EEC6}" destId="{E323E595-8E6F-40BA-8F66-58B930EDAB39}" srcOrd="2" destOrd="0" presId="urn:microsoft.com/office/officeart/2005/8/layout/radial4"/>
    <dgm:cxn modelId="{D386903D-2741-469A-A937-7F9A86F4BA85}" type="presParOf" srcId="{02FF61D5-9500-46D0-83DE-E46F0C92EEC6}" destId="{3A1D8FAF-3D29-48B0-928F-0EC527321E6A}" srcOrd="3" destOrd="0" presId="urn:microsoft.com/office/officeart/2005/8/layout/radial4"/>
    <dgm:cxn modelId="{0466F115-C2B4-45E4-B2BB-7E63EF31D839}" type="presParOf" srcId="{02FF61D5-9500-46D0-83DE-E46F0C92EEC6}" destId="{B60EE001-4779-4349-A81B-C74D896EB516}" srcOrd="4" destOrd="0" presId="urn:microsoft.com/office/officeart/2005/8/layout/radial4"/>
    <dgm:cxn modelId="{D223669F-9838-4AF9-ACEC-826F790D665D}" type="presParOf" srcId="{02FF61D5-9500-46D0-83DE-E46F0C92EEC6}" destId="{E72AF3E9-9506-4429-87F9-18DE87A4421B}" srcOrd="5" destOrd="0" presId="urn:microsoft.com/office/officeart/2005/8/layout/radial4"/>
    <dgm:cxn modelId="{E5D58EE9-0F33-43FE-8E85-8E692FFE84E1}" type="presParOf" srcId="{02FF61D5-9500-46D0-83DE-E46F0C92EEC6}" destId="{FDEE3024-2AED-4DFD-938D-B3DE3F4433BF}" srcOrd="6" destOrd="0" presId="urn:microsoft.com/office/officeart/2005/8/layout/radial4"/>
    <dgm:cxn modelId="{CCFB8169-6590-4AC8-8113-B56923E6D15A}" type="presParOf" srcId="{02FF61D5-9500-46D0-83DE-E46F0C92EEC6}" destId="{47F908AF-A861-48F8-AD4B-F5A407A66301}" srcOrd="7" destOrd="0" presId="urn:microsoft.com/office/officeart/2005/8/layout/radial4"/>
    <dgm:cxn modelId="{D3B3A07D-2942-4E49-A452-1B7F57A06A71}" type="presParOf" srcId="{02FF61D5-9500-46D0-83DE-E46F0C92EEC6}" destId="{B680A778-189A-41AC-83EC-9AE6DD08935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BD594-2F81-4B3F-B451-7E03A26DBDA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1A41B2-9766-4B1E-A816-C6BF4914E889}">
      <dgm:prSet phldrT="[Texte]" custT="1"/>
      <dgm:spPr/>
      <dgm:t>
        <a:bodyPr anchor="ctr" anchorCtr="0"/>
        <a:lstStyle/>
        <a:p>
          <a:r>
            <a:rPr lang="en-AU" sz="1600" b="1" u="none" noProof="0" dirty="0" smtClean="0">
              <a:latin typeface="Arial" pitchFamily="34" charset="0"/>
              <a:cs typeface="Arial" pitchFamily="34" charset="0"/>
            </a:rPr>
            <a:t>Semi structured interviews</a:t>
          </a:r>
          <a:endParaRPr lang="en-AU" sz="1600" b="1" u="none" noProof="0" dirty="0">
            <a:latin typeface="Arial" pitchFamily="34" charset="0"/>
            <a:cs typeface="Arial" pitchFamily="34" charset="0"/>
          </a:endParaRPr>
        </a:p>
      </dgm:t>
    </dgm:pt>
    <dgm:pt modelId="{FB8D084B-6C92-4693-9C45-4C3F90989016}" type="parTrans" cxnId="{40203DDB-F1F0-44B5-9EE7-7CB7E6DB7600}">
      <dgm:prSet/>
      <dgm:spPr/>
      <dgm:t>
        <a:bodyPr/>
        <a:lstStyle/>
        <a:p>
          <a:endParaRPr lang="en-AU" noProof="0"/>
        </a:p>
      </dgm:t>
    </dgm:pt>
    <dgm:pt modelId="{EEEBFD81-F69D-4433-B824-0E8B62834838}" type="sibTrans" cxnId="{40203DDB-F1F0-44B5-9EE7-7CB7E6DB7600}">
      <dgm:prSet/>
      <dgm:spPr/>
      <dgm:t>
        <a:bodyPr/>
        <a:lstStyle/>
        <a:p>
          <a:endParaRPr lang="en-AU" noProof="0"/>
        </a:p>
      </dgm:t>
    </dgm:pt>
    <dgm:pt modelId="{0C8EAE62-AB90-4073-BF8B-CECF88955A24}">
      <dgm:prSet phldrT="[Texte]" custT="1"/>
      <dgm:spPr/>
      <dgm:t>
        <a:bodyPr/>
        <a:lstStyle/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Exploring the domain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Preparing the survey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28 users: 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- 4 tourists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- 4 casual users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- 20 daily users</a:t>
          </a:r>
          <a:endParaRPr lang="en-AU" sz="1400" noProof="0" dirty="0">
            <a:latin typeface="Arial" pitchFamily="34" charset="0"/>
            <a:cs typeface="Arial" pitchFamily="34" charset="0"/>
          </a:endParaRPr>
        </a:p>
      </dgm:t>
    </dgm:pt>
    <dgm:pt modelId="{062ABDD2-3535-4E17-B2DF-82AD6F99783A}" type="parTrans" cxnId="{55C2674F-46D0-4E0C-A7FD-6C24C5EA14C6}">
      <dgm:prSet/>
      <dgm:spPr/>
      <dgm:t>
        <a:bodyPr/>
        <a:lstStyle/>
        <a:p>
          <a:endParaRPr lang="en-AU" noProof="0"/>
        </a:p>
      </dgm:t>
    </dgm:pt>
    <dgm:pt modelId="{4F77DF8D-CA6D-4198-BD53-3278BBE9FC4F}" type="sibTrans" cxnId="{55C2674F-46D0-4E0C-A7FD-6C24C5EA14C6}">
      <dgm:prSet/>
      <dgm:spPr/>
      <dgm:t>
        <a:bodyPr/>
        <a:lstStyle/>
        <a:p>
          <a:endParaRPr lang="en-AU" noProof="0"/>
        </a:p>
      </dgm:t>
    </dgm:pt>
    <dgm:pt modelId="{7273029E-F31A-4654-9845-BF63D833833F}">
      <dgm:prSet phldrT="[Texte]" custT="1"/>
      <dgm:spPr/>
      <dgm:t>
        <a:bodyPr anchor="ctr" anchorCtr="0"/>
        <a:lstStyle/>
        <a:p>
          <a:r>
            <a:rPr lang="en-AU" sz="1600" b="1" u="none" noProof="0" dirty="0" smtClean="0">
              <a:latin typeface="Arial" pitchFamily="34" charset="0"/>
              <a:cs typeface="Arial" pitchFamily="34" charset="0"/>
            </a:rPr>
            <a:t>Survey 1 (single)</a:t>
          </a:r>
          <a:endParaRPr lang="en-AU" sz="1600" b="1" u="none" noProof="0" dirty="0">
            <a:latin typeface="Arial" pitchFamily="34" charset="0"/>
            <a:cs typeface="Arial" pitchFamily="34" charset="0"/>
          </a:endParaRPr>
        </a:p>
      </dgm:t>
    </dgm:pt>
    <dgm:pt modelId="{FD3F81FB-B935-4E44-8293-9924B2BBA07A}" type="parTrans" cxnId="{CA54CEEF-F7A7-4B32-A9F4-50C742708824}">
      <dgm:prSet/>
      <dgm:spPr/>
      <dgm:t>
        <a:bodyPr/>
        <a:lstStyle/>
        <a:p>
          <a:endParaRPr lang="en-AU" noProof="0"/>
        </a:p>
      </dgm:t>
    </dgm:pt>
    <dgm:pt modelId="{99171A3A-9BF8-4DC0-B99A-89070A9D79EF}" type="sibTrans" cxnId="{CA54CEEF-F7A7-4B32-A9F4-50C742708824}">
      <dgm:prSet/>
      <dgm:spPr/>
      <dgm:t>
        <a:bodyPr/>
        <a:lstStyle/>
        <a:p>
          <a:endParaRPr lang="en-AU" noProof="0"/>
        </a:p>
      </dgm:t>
    </dgm:pt>
    <dgm:pt modelId="{3B6CC7DA-975D-457C-B378-1C7669218540}">
      <dgm:prSet phldrT="[Texte]" custT="1"/>
      <dgm:spPr/>
      <dgm:t>
        <a:bodyPr/>
        <a:lstStyle/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Identifying the characteristics of the respondent and his/her mobility pattern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470 users: almost representative sample on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sex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socio-professional category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- age</a:t>
          </a:r>
        </a:p>
        <a:p>
          <a:endParaRPr lang="en-AU" sz="1400" noProof="0" dirty="0" smtClean="0">
            <a:latin typeface="Arial" pitchFamily="34" charset="0"/>
            <a:cs typeface="Arial" pitchFamily="34" charset="0"/>
          </a:endParaRP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 </a:t>
          </a:r>
        </a:p>
        <a:p>
          <a:endParaRPr lang="en-AU" sz="1400" noProof="0" dirty="0" smtClean="0">
            <a:latin typeface="Arial" pitchFamily="34" charset="0"/>
            <a:cs typeface="Arial" pitchFamily="34" charset="0"/>
          </a:endParaRPr>
        </a:p>
      </dgm:t>
    </dgm:pt>
    <dgm:pt modelId="{D9B5725F-9A9D-4937-96F1-5C61AA8446A0}" type="parTrans" cxnId="{0D9F3CC2-C3FC-4176-A7FB-3E24DED4F400}">
      <dgm:prSet/>
      <dgm:spPr/>
      <dgm:t>
        <a:bodyPr/>
        <a:lstStyle/>
        <a:p>
          <a:endParaRPr lang="en-AU" noProof="0"/>
        </a:p>
      </dgm:t>
    </dgm:pt>
    <dgm:pt modelId="{EDE2BFCE-88DF-40A2-9836-064D6F729F19}" type="sibTrans" cxnId="{0D9F3CC2-C3FC-4176-A7FB-3E24DED4F400}">
      <dgm:prSet/>
      <dgm:spPr/>
      <dgm:t>
        <a:bodyPr/>
        <a:lstStyle/>
        <a:p>
          <a:endParaRPr lang="en-AU" noProof="0"/>
        </a:p>
      </dgm:t>
    </dgm:pt>
    <dgm:pt modelId="{5F808C3A-12B1-41D4-9E6C-92D41E09F9A2}">
      <dgm:prSet phldrT="[Texte]" custT="1"/>
      <dgm:spPr/>
      <dgm:t>
        <a:bodyPr/>
        <a:lstStyle/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15-day logbook</a:t>
          </a:r>
        </a:p>
        <a:p>
          <a:r>
            <a:rPr lang="en-AU" sz="1400" noProof="0" dirty="0" smtClean="0">
              <a:latin typeface="Arial" pitchFamily="34" charset="0"/>
              <a:cs typeface="Arial" pitchFamily="34" charset="0"/>
            </a:rPr>
            <a:t>Understanding behaviour in real situations</a:t>
          </a:r>
        </a:p>
        <a:p>
          <a:r>
            <a:rPr lang="en-AU" sz="1400" u="none" noProof="0" dirty="0" smtClean="0">
              <a:latin typeface="Arial" pitchFamily="34" charset="0"/>
              <a:cs typeface="Arial" pitchFamily="34" charset="0"/>
            </a:rPr>
            <a:t>100 daily users out of the 470 </a:t>
          </a:r>
        </a:p>
        <a:p>
          <a:r>
            <a:rPr lang="en-AU" sz="1400" u="none" noProof="0" dirty="0" smtClean="0">
              <a:latin typeface="Arial" pitchFamily="34" charset="0"/>
              <a:cs typeface="Arial" pitchFamily="34" charset="0"/>
            </a:rPr>
            <a:t>195 questionnaires completed following disruptions of different delay levels (representative of the survey period)</a:t>
          </a:r>
        </a:p>
      </dgm:t>
    </dgm:pt>
    <dgm:pt modelId="{6D9E7CB2-88EC-4287-A0E1-CCB27A0A83E2}" type="parTrans" cxnId="{786AD967-3BAB-408F-8E19-F6EC99BDAB71}">
      <dgm:prSet/>
      <dgm:spPr/>
      <dgm:t>
        <a:bodyPr/>
        <a:lstStyle/>
        <a:p>
          <a:endParaRPr lang="en-AU" noProof="0"/>
        </a:p>
      </dgm:t>
    </dgm:pt>
    <dgm:pt modelId="{657A8540-CC53-4A34-8A1D-F88049B4F7D0}" type="sibTrans" cxnId="{786AD967-3BAB-408F-8E19-F6EC99BDAB71}">
      <dgm:prSet/>
      <dgm:spPr/>
      <dgm:t>
        <a:bodyPr/>
        <a:lstStyle/>
        <a:p>
          <a:endParaRPr lang="en-AU" noProof="0"/>
        </a:p>
      </dgm:t>
    </dgm:pt>
    <dgm:pt modelId="{A4843306-38E9-4F4E-A63D-4C76F91F1FE3}">
      <dgm:prSet phldrT="[Texte]" custT="1"/>
      <dgm:spPr/>
      <dgm:t>
        <a:bodyPr anchor="ctr"/>
        <a:lstStyle/>
        <a:p>
          <a:r>
            <a:rPr lang="en-AU" sz="1600" b="1" u="none" noProof="0" dirty="0" smtClean="0">
              <a:latin typeface="Arial" pitchFamily="34" charset="0"/>
              <a:cs typeface="Arial" pitchFamily="34" charset="0"/>
            </a:rPr>
            <a:t>Survey 2 (repeated)</a:t>
          </a:r>
          <a:endParaRPr lang="en-AU" sz="1400" noProof="0" dirty="0" smtClean="0">
            <a:latin typeface="Arial" pitchFamily="34" charset="0"/>
            <a:cs typeface="Arial" pitchFamily="34" charset="0"/>
          </a:endParaRPr>
        </a:p>
      </dgm:t>
    </dgm:pt>
    <dgm:pt modelId="{70062910-0819-4335-8B24-D6A18A94B42B}" type="parTrans" cxnId="{C6886DC1-F52A-4937-A723-933B33738D1D}">
      <dgm:prSet/>
      <dgm:spPr/>
      <dgm:t>
        <a:bodyPr/>
        <a:lstStyle/>
        <a:p>
          <a:endParaRPr lang="en-AU" noProof="0"/>
        </a:p>
      </dgm:t>
    </dgm:pt>
    <dgm:pt modelId="{73968BC0-90DE-4956-8F28-B42E6B991A5A}" type="sibTrans" cxnId="{C6886DC1-F52A-4937-A723-933B33738D1D}">
      <dgm:prSet/>
      <dgm:spPr/>
      <dgm:t>
        <a:bodyPr/>
        <a:lstStyle/>
        <a:p>
          <a:endParaRPr lang="en-AU" noProof="0"/>
        </a:p>
      </dgm:t>
    </dgm:pt>
    <dgm:pt modelId="{41B13964-97C6-42B9-A443-15F59CA8BAB2}" type="pres">
      <dgm:prSet presAssocID="{018BD594-2F81-4B3F-B451-7E03A26DBDA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271CE25-1913-4650-BD85-52EF9BCCA63A}" type="pres">
      <dgm:prSet presAssocID="{441A41B2-9766-4B1E-A816-C6BF4914E889}" presName="composite" presStyleCnt="0"/>
      <dgm:spPr/>
    </dgm:pt>
    <dgm:pt modelId="{AFEDBB75-C000-4C52-8257-9DE2A020D46D}" type="pres">
      <dgm:prSet presAssocID="{441A41B2-9766-4B1E-A816-C6BF4914E889}" presName="BackAccent" presStyleLbl="bgShp" presStyleIdx="0" presStyleCnt="3"/>
      <dgm:spPr/>
    </dgm:pt>
    <dgm:pt modelId="{005F9428-4B6B-4A2C-8629-6760BEDACC3F}" type="pres">
      <dgm:prSet presAssocID="{441A41B2-9766-4B1E-A816-C6BF4914E889}" presName="Accent" presStyleLbl="alignNode1" presStyleIdx="0" presStyleCnt="3"/>
      <dgm:spPr/>
    </dgm:pt>
    <dgm:pt modelId="{87C0F773-33D5-40B7-9C04-F0638D755C19}" type="pres">
      <dgm:prSet presAssocID="{441A41B2-9766-4B1E-A816-C6BF4914E889}" presName="Child" presStyleLbl="revTx" presStyleIdx="0" presStyleCnt="6" custScaleX="107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D988FC-DA17-44D2-AC91-5BBC84943436}" type="pres">
      <dgm:prSet presAssocID="{441A41B2-9766-4B1E-A816-C6BF4914E889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FAA65D-19E4-4A7C-A081-12133F24FD32}" type="pres">
      <dgm:prSet presAssocID="{EEEBFD81-F69D-4433-B824-0E8B62834838}" presName="sibTrans" presStyleCnt="0"/>
      <dgm:spPr/>
    </dgm:pt>
    <dgm:pt modelId="{37F9E4F2-4CF4-4219-B70C-778E4688E747}" type="pres">
      <dgm:prSet presAssocID="{7273029E-F31A-4654-9845-BF63D833833F}" presName="composite" presStyleCnt="0"/>
      <dgm:spPr/>
    </dgm:pt>
    <dgm:pt modelId="{21684437-40C4-4B23-A337-F6F8979FD4EB}" type="pres">
      <dgm:prSet presAssocID="{7273029E-F31A-4654-9845-BF63D833833F}" presName="BackAccent" presStyleLbl="bgShp" presStyleIdx="1" presStyleCnt="3"/>
      <dgm:spPr/>
    </dgm:pt>
    <dgm:pt modelId="{C3704DE3-BA31-4E1B-94B2-0C6892407127}" type="pres">
      <dgm:prSet presAssocID="{7273029E-F31A-4654-9845-BF63D833833F}" presName="Accent" presStyleLbl="alignNode1" presStyleIdx="1" presStyleCnt="3" custLinFactNeighborX="-289"/>
      <dgm:spPr/>
    </dgm:pt>
    <dgm:pt modelId="{EAD1EADC-FBC6-4175-A482-08D6C36BBB88}" type="pres">
      <dgm:prSet presAssocID="{7273029E-F31A-4654-9845-BF63D833833F}" presName="Child" presStyleLbl="revTx" presStyleIdx="2" presStyleCnt="6" custLinFactNeighborX="-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01B1B-1D5F-42FF-BD0A-5CDB23A7EB27}" type="pres">
      <dgm:prSet presAssocID="{7273029E-F31A-4654-9845-BF63D833833F}" presName="Parent" presStyleLbl="revTx" presStyleIdx="3" presStyleCnt="6" custScaleX="111935" custLinFactNeighborX="-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F90505-9713-463A-96B5-12C1447307D2}" type="pres">
      <dgm:prSet presAssocID="{99171A3A-9BF8-4DC0-B99A-89070A9D79EF}" presName="sibTrans" presStyleCnt="0"/>
      <dgm:spPr/>
    </dgm:pt>
    <dgm:pt modelId="{F6B4AF66-D926-4F21-9DBA-45EBFBFBB40F}" type="pres">
      <dgm:prSet presAssocID="{A4843306-38E9-4F4E-A63D-4C76F91F1FE3}" presName="composite" presStyleCnt="0"/>
      <dgm:spPr/>
    </dgm:pt>
    <dgm:pt modelId="{7B1DDC18-1C5A-49EA-9044-E8B87AE18122}" type="pres">
      <dgm:prSet presAssocID="{A4843306-38E9-4F4E-A63D-4C76F91F1FE3}" presName="BackAccent" presStyleLbl="bgShp" presStyleIdx="2" presStyleCnt="3"/>
      <dgm:spPr/>
    </dgm:pt>
    <dgm:pt modelId="{FB79B455-FB3A-4207-97C4-5E2FEF607F58}" type="pres">
      <dgm:prSet presAssocID="{A4843306-38E9-4F4E-A63D-4C76F91F1FE3}" presName="Accent" presStyleLbl="alignNode1" presStyleIdx="2" presStyleCnt="3"/>
      <dgm:spPr/>
    </dgm:pt>
    <dgm:pt modelId="{2DE43C5C-5306-4FFC-9186-BB0A11CE94C3}" type="pres">
      <dgm:prSet presAssocID="{A4843306-38E9-4F4E-A63D-4C76F91F1FE3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8A68A-6865-479E-885D-F8457C5061EA}" type="pres">
      <dgm:prSet presAssocID="{A4843306-38E9-4F4E-A63D-4C76F91F1FE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04E636-64DA-4F81-B091-0FF9AE365B4F}" type="presOf" srcId="{0C8EAE62-AB90-4073-BF8B-CECF88955A24}" destId="{87C0F773-33D5-40B7-9C04-F0638D755C19}" srcOrd="0" destOrd="0" presId="urn:microsoft.com/office/officeart/2008/layout/IncreasingCircleProcess"/>
    <dgm:cxn modelId="{2422987B-08D8-4ECD-8AF1-9AD9C3BBF06D}" type="presOf" srcId="{A4843306-38E9-4F4E-A63D-4C76F91F1FE3}" destId="{89F8A68A-6865-479E-885D-F8457C5061EA}" srcOrd="0" destOrd="0" presId="urn:microsoft.com/office/officeart/2008/layout/IncreasingCircleProcess"/>
    <dgm:cxn modelId="{40203DDB-F1F0-44B5-9EE7-7CB7E6DB7600}" srcId="{018BD594-2F81-4B3F-B451-7E03A26DBDA5}" destId="{441A41B2-9766-4B1E-A816-C6BF4914E889}" srcOrd="0" destOrd="0" parTransId="{FB8D084B-6C92-4693-9C45-4C3F90989016}" sibTransId="{EEEBFD81-F69D-4433-B824-0E8B62834838}"/>
    <dgm:cxn modelId="{0D9F3CC2-C3FC-4176-A7FB-3E24DED4F400}" srcId="{7273029E-F31A-4654-9845-BF63D833833F}" destId="{3B6CC7DA-975D-457C-B378-1C7669218540}" srcOrd="0" destOrd="0" parTransId="{D9B5725F-9A9D-4937-96F1-5C61AA8446A0}" sibTransId="{EDE2BFCE-88DF-40A2-9836-064D6F729F19}"/>
    <dgm:cxn modelId="{C6886DC1-F52A-4937-A723-933B33738D1D}" srcId="{018BD594-2F81-4B3F-B451-7E03A26DBDA5}" destId="{A4843306-38E9-4F4E-A63D-4C76F91F1FE3}" srcOrd="2" destOrd="0" parTransId="{70062910-0819-4335-8B24-D6A18A94B42B}" sibTransId="{73968BC0-90DE-4956-8F28-B42E6B991A5A}"/>
    <dgm:cxn modelId="{55C2674F-46D0-4E0C-A7FD-6C24C5EA14C6}" srcId="{441A41B2-9766-4B1E-A816-C6BF4914E889}" destId="{0C8EAE62-AB90-4073-BF8B-CECF88955A24}" srcOrd="0" destOrd="0" parTransId="{062ABDD2-3535-4E17-B2DF-82AD6F99783A}" sibTransId="{4F77DF8D-CA6D-4198-BD53-3278BBE9FC4F}"/>
    <dgm:cxn modelId="{41DCF1C5-77EB-4290-8FBF-E589AEA05286}" type="presOf" srcId="{441A41B2-9766-4B1E-A816-C6BF4914E889}" destId="{4BD988FC-DA17-44D2-AC91-5BBC84943436}" srcOrd="0" destOrd="0" presId="urn:microsoft.com/office/officeart/2008/layout/IncreasingCircleProcess"/>
    <dgm:cxn modelId="{21FA3B67-3698-4A69-89B7-6B609E63B45E}" type="presOf" srcId="{5F808C3A-12B1-41D4-9E6C-92D41E09F9A2}" destId="{2DE43C5C-5306-4FFC-9186-BB0A11CE94C3}" srcOrd="0" destOrd="0" presId="urn:microsoft.com/office/officeart/2008/layout/IncreasingCircleProcess"/>
    <dgm:cxn modelId="{CA54CEEF-F7A7-4B32-A9F4-50C742708824}" srcId="{018BD594-2F81-4B3F-B451-7E03A26DBDA5}" destId="{7273029E-F31A-4654-9845-BF63D833833F}" srcOrd="1" destOrd="0" parTransId="{FD3F81FB-B935-4E44-8293-9924B2BBA07A}" sibTransId="{99171A3A-9BF8-4DC0-B99A-89070A9D79EF}"/>
    <dgm:cxn modelId="{F9827C0C-48BB-4DF3-B0EB-040A98376CDA}" type="presOf" srcId="{3B6CC7DA-975D-457C-B378-1C7669218540}" destId="{EAD1EADC-FBC6-4175-A482-08D6C36BBB88}" srcOrd="0" destOrd="0" presId="urn:microsoft.com/office/officeart/2008/layout/IncreasingCircleProcess"/>
    <dgm:cxn modelId="{786AD967-3BAB-408F-8E19-F6EC99BDAB71}" srcId="{A4843306-38E9-4F4E-A63D-4C76F91F1FE3}" destId="{5F808C3A-12B1-41D4-9E6C-92D41E09F9A2}" srcOrd="0" destOrd="0" parTransId="{6D9E7CB2-88EC-4287-A0E1-CCB27A0A83E2}" sibTransId="{657A8540-CC53-4A34-8A1D-F88049B4F7D0}"/>
    <dgm:cxn modelId="{85C105A7-E145-4BC4-A2D7-1070EA750345}" type="presOf" srcId="{7273029E-F31A-4654-9845-BF63D833833F}" destId="{F1301B1B-1D5F-42FF-BD0A-5CDB23A7EB27}" srcOrd="0" destOrd="0" presId="urn:microsoft.com/office/officeart/2008/layout/IncreasingCircleProcess"/>
    <dgm:cxn modelId="{316A9C86-C553-4A95-B64B-D1B476CD7D0E}" type="presOf" srcId="{018BD594-2F81-4B3F-B451-7E03A26DBDA5}" destId="{41B13964-97C6-42B9-A443-15F59CA8BAB2}" srcOrd="0" destOrd="0" presId="urn:microsoft.com/office/officeart/2008/layout/IncreasingCircleProcess"/>
    <dgm:cxn modelId="{43EAAF1C-5A34-497B-871C-7A2EABF3FA9C}" type="presParOf" srcId="{41B13964-97C6-42B9-A443-15F59CA8BAB2}" destId="{4271CE25-1913-4650-BD85-52EF9BCCA63A}" srcOrd="0" destOrd="0" presId="urn:microsoft.com/office/officeart/2008/layout/IncreasingCircleProcess"/>
    <dgm:cxn modelId="{BACC22FA-E624-46C4-9EBA-03051B285DF7}" type="presParOf" srcId="{4271CE25-1913-4650-BD85-52EF9BCCA63A}" destId="{AFEDBB75-C000-4C52-8257-9DE2A020D46D}" srcOrd="0" destOrd="0" presId="urn:microsoft.com/office/officeart/2008/layout/IncreasingCircleProcess"/>
    <dgm:cxn modelId="{D6D249B7-5616-4207-916A-3B9AF7861CB0}" type="presParOf" srcId="{4271CE25-1913-4650-BD85-52EF9BCCA63A}" destId="{005F9428-4B6B-4A2C-8629-6760BEDACC3F}" srcOrd="1" destOrd="0" presId="urn:microsoft.com/office/officeart/2008/layout/IncreasingCircleProcess"/>
    <dgm:cxn modelId="{048FC63E-F625-4727-AD4D-80F49579B9BB}" type="presParOf" srcId="{4271CE25-1913-4650-BD85-52EF9BCCA63A}" destId="{87C0F773-33D5-40B7-9C04-F0638D755C19}" srcOrd="2" destOrd="0" presId="urn:microsoft.com/office/officeart/2008/layout/IncreasingCircleProcess"/>
    <dgm:cxn modelId="{12E80A34-2351-45B4-89E1-D844C5B70E50}" type="presParOf" srcId="{4271CE25-1913-4650-BD85-52EF9BCCA63A}" destId="{4BD988FC-DA17-44D2-AC91-5BBC84943436}" srcOrd="3" destOrd="0" presId="urn:microsoft.com/office/officeart/2008/layout/IncreasingCircleProcess"/>
    <dgm:cxn modelId="{3EE90FC1-B969-4EEF-AE64-E0BCE893D2AA}" type="presParOf" srcId="{41B13964-97C6-42B9-A443-15F59CA8BAB2}" destId="{C6FAA65D-19E4-4A7C-A081-12133F24FD32}" srcOrd="1" destOrd="0" presId="urn:microsoft.com/office/officeart/2008/layout/IncreasingCircleProcess"/>
    <dgm:cxn modelId="{BCEA408C-82CF-49F8-AD7C-0C434CB0D3FB}" type="presParOf" srcId="{41B13964-97C6-42B9-A443-15F59CA8BAB2}" destId="{37F9E4F2-4CF4-4219-B70C-778E4688E747}" srcOrd="2" destOrd="0" presId="urn:microsoft.com/office/officeart/2008/layout/IncreasingCircleProcess"/>
    <dgm:cxn modelId="{8189E99F-15C2-4DE6-B107-50758E2B0368}" type="presParOf" srcId="{37F9E4F2-4CF4-4219-B70C-778E4688E747}" destId="{21684437-40C4-4B23-A337-F6F8979FD4EB}" srcOrd="0" destOrd="0" presId="urn:microsoft.com/office/officeart/2008/layout/IncreasingCircleProcess"/>
    <dgm:cxn modelId="{EE9BAFA5-55A5-45B2-BCD9-7A590F7B857F}" type="presParOf" srcId="{37F9E4F2-4CF4-4219-B70C-778E4688E747}" destId="{C3704DE3-BA31-4E1B-94B2-0C6892407127}" srcOrd="1" destOrd="0" presId="urn:microsoft.com/office/officeart/2008/layout/IncreasingCircleProcess"/>
    <dgm:cxn modelId="{6BDA48AF-E94C-47A6-81AD-72989ED9C2E0}" type="presParOf" srcId="{37F9E4F2-4CF4-4219-B70C-778E4688E747}" destId="{EAD1EADC-FBC6-4175-A482-08D6C36BBB88}" srcOrd="2" destOrd="0" presId="urn:microsoft.com/office/officeart/2008/layout/IncreasingCircleProcess"/>
    <dgm:cxn modelId="{8848FC84-79A2-4FDB-A520-70D79111DF48}" type="presParOf" srcId="{37F9E4F2-4CF4-4219-B70C-778E4688E747}" destId="{F1301B1B-1D5F-42FF-BD0A-5CDB23A7EB27}" srcOrd="3" destOrd="0" presId="urn:microsoft.com/office/officeart/2008/layout/IncreasingCircleProcess"/>
    <dgm:cxn modelId="{4A51A99D-ED9E-474A-AA34-EF2CBFF915BA}" type="presParOf" srcId="{41B13964-97C6-42B9-A443-15F59CA8BAB2}" destId="{A7F90505-9713-463A-96B5-12C1447307D2}" srcOrd="3" destOrd="0" presId="urn:microsoft.com/office/officeart/2008/layout/IncreasingCircleProcess"/>
    <dgm:cxn modelId="{C2D991F2-A05D-4122-AC6D-E3C54BF913C2}" type="presParOf" srcId="{41B13964-97C6-42B9-A443-15F59CA8BAB2}" destId="{F6B4AF66-D926-4F21-9DBA-45EBFBFBB40F}" srcOrd="4" destOrd="0" presId="urn:microsoft.com/office/officeart/2008/layout/IncreasingCircleProcess"/>
    <dgm:cxn modelId="{8A71B22F-5B51-4E30-BD11-7E8BB0EE563C}" type="presParOf" srcId="{F6B4AF66-D926-4F21-9DBA-45EBFBFBB40F}" destId="{7B1DDC18-1C5A-49EA-9044-E8B87AE18122}" srcOrd="0" destOrd="0" presId="urn:microsoft.com/office/officeart/2008/layout/IncreasingCircleProcess"/>
    <dgm:cxn modelId="{57FA72DE-E545-497C-A254-8781499B9932}" type="presParOf" srcId="{F6B4AF66-D926-4F21-9DBA-45EBFBFBB40F}" destId="{FB79B455-FB3A-4207-97C4-5E2FEF607F58}" srcOrd="1" destOrd="0" presId="urn:microsoft.com/office/officeart/2008/layout/IncreasingCircleProcess"/>
    <dgm:cxn modelId="{6455F38C-8556-4EB3-B968-2CB10013C5BF}" type="presParOf" srcId="{F6B4AF66-D926-4F21-9DBA-45EBFBFBB40F}" destId="{2DE43C5C-5306-4FFC-9186-BB0A11CE94C3}" srcOrd="2" destOrd="0" presId="urn:microsoft.com/office/officeart/2008/layout/IncreasingCircleProcess"/>
    <dgm:cxn modelId="{77814E52-755C-4314-8F1F-68713D21393A}" type="presParOf" srcId="{F6B4AF66-D926-4F21-9DBA-45EBFBFBB40F}" destId="{89F8A68A-6865-479E-885D-F8457C5061E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7453C-C824-4CC9-A85D-D5DED994ABBA}">
      <dsp:nvSpPr>
        <dsp:cNvPr id="0" name=""/>
        <dsp:cNvSpPr/>
      </dsp:nvSpPr>
      <dsp:spPr>
        <a:xfrm>
          <a:off x="2304256" y="298"/>
          <a:ext cx="3456384" cy="1165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noProof="0" dirty="0" smtClean="0"/>
            <a:t>Goal that is set</a:t>
          </a:r>
          <a:endParaRPr lang="en-GB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noProof="0" dirty="0" smtClean="0"/>
            <a:t>Conditions in which it should be achieved</a:t>
          </a:r>
          <a:endParaRPr lang="en-GB" sz="2500" kern="1200" noProof="0" dirty="0"/>
        </a:p>
      </dsp:txBody>
      <dsp:txXfrm>
        <a:off x="2304256" y="298"/>
        <a:ext cx="3456384" cy="1165559"/>
      </dsp:txXfrm>
    </dsp:sp>
    <dsp:sp modelId="{9BA3828B-572F-493D-BDC1-60E8E3A83050}">
      <dsp:nvSpPr>
        <dsp:cNvPr id="0" name=""/>
        <dsp:cNvSpPr/>
      </dsp:nvSpPr>
      <dsp:spPr>
        <a:xfrm>
          <a:off x="0" y="298"/>
          <a:ext cx="2304256" cy="11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noProof="0" smtClean="0"/>
            <a:t>Task</a:t>
          </a:r>
          <a:endParaRPr lang="en-GB" sz="4500" kern="1200" noProof="0"/>
        </a:p>
      </dsp:txBody>
      <dsp:txXfrm>
        <a:off x="0" y="298"/>
        <a:ext cx="2304256" cy="1165559"/>
      </dsp:txXfrm>
    </dsp:sp>
    <dsp:sp modelId="{B8423F4A-13F4-4F72-B9DE-217899AA36CC}">
      <dsp:nvSpPr>
        <dsp:cNvPr id="0" name=""/>
        <dsp:cNvSpPr/>
      </dsp:nvSpPr>
      <dsp:spPr>
        <a:xfrm>
          <a:off x="2304256" y="1282413"/>
          <a:ext cx="3456384" cy="1165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noProof="0" dirty="0" smtClean="0"/>
            <a:t>What is undertaken by the subject to accomplish the task</a:t>
          </a:r>
          <a:endParaRPr lang="en-GB" sz="2500" kern="1200" noProof="0" dirty="0"/>
        </a:p>
      </dsp:txBody>
      <dsp:txXfrm>
        <a:off x="2304256" y="1282413"/>
        <a:ext cx="3456384" cy="1165559"/>
      </dsp:txXfrm>
    </dsp:sp>
    <dsp:sp modelId="{0A6D328A-F12F-491E-B669-ED2C5F67AF81}">
      <dsp:nvSpPr>
        <dsp:cNvPr id="0" name=""/>
        <dsp:cNvSpPr/>
      </dsp:nvSpPr>
      <dsp:spPr>
        <a:xfrm>
          <a:off x="0" y="1282413"/>
          <a:ext cx="2304256" cy="11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noProof="0" smtClean="0"/>
            <a:t>Activity</a:t>
          </a:r>
          <a:endParaRPr lang="en-GB" sz="4500" kern="1200" noProof="0"/>
        </a:p>
      </dsp:txBody>
      <dsp:txXfrm>
        <a:off x="0" y="1282413"/>
        <a:ext cx="2304256" cy="1165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57F4B-A3EF-40D6-9345-925601726FAA}">
      <dsp:nvSpPr>
        <dsp:cNvPr id="0" name=""/>
        <dsp:cNvSpPr/>
      </dsp:nvSpPr>
      <dsp:spPr>
        <a:xfrm>
          <a:off x="3009228" y="2249664"/>
          <a:ext cx="2211142" cy="221114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noProof="0" dirty="0" smtClean="0"/>
            <a:t>Behaviour</a:t>
          </a:r>
          <a:endParaRPr lang="en-AU" sz="2800" kern="1200" noProof="0" dirty="0"/>
        </a:p>
      </dsp:txBody>
      <dsp:txXfrm>
        <a:off x="3009228" y="2249664"/>
        <a:ext cx="2211142" cy="2211142"/>
      </dsp:txXfrm>
    </dsp:sp>
    <dsp:sp modelId="{0BF5F69F-04A9-4002-8D7A-BD5C16DF4D93}">
      <dsp:nvSpPr>
        <dsp:cNvPr id="0" name=""/>
        <dsp:cNvSpPr/>
      </dsp:nvSpPr>
      <dsp:spPr>
        <a:xfrm rot="11531601">
          <a:off x="1354517" y="2652592"/>
          <a:ext cx="1641523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3E595-8E6F-40BA-8F66-58B930EDAB39}">
      <dsp:nvSpPr>
        <dsp:cNvPr id="0" name=""/>
        <dsp:cNvSpPr/>
      </dsp:nvSpPr>
      <dsp:spPr>
        <a:xfrm>
          <a:off x="286003" y="1815525"/>
          <a:ext cx="2100585" cy="1878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noProof="0" dirty="0" smtClean="0"/>
            <a:t>Person</a:t>
          </a:r>
          <a:endParaRPr lang="en-AU" sz="16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b="0" kern="1200" noProof="0" dirty="0" smtClean="0"/>
            <a:t>Socio-demographic characteristics</a:t>
          </a:r>
          <a:endParaRPr lang="en-AU" sz="1200" b="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Personality (coping with uncertainty)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Experience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Habits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Attitude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Preferences</a:t>
          </a:r>
          <a:endParaRPr lang="en-AU" sz="1200" kern="1200" noProof="0" dirty="0"/>
        </a:p>
      </dsp:txBody>
      <dsp:txXfrm>
        <a:off x="286003" y="1815525"/>
        <a:ext cx="2100585" cy="1878629"/>
      </dsp:txXfrm>
    </dsp:sp>
    <dsp:sp modelId="{3A1D8FAF-3D29-48B0-928F-0EC527321E6A}">
      <dsp:nvSpPr>
        <dsp:cNvPr id="0" name=""/>
        <dsp:cNvSpPr/>
      </dsp:nvSpPr>
      <dsp:spPr>
        <a:xfrm rot="15095847">
          <a:off x="2824165" y="1226673"/>
          <a:ext cx="141560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E001-4779-4349-A81B-C74D896EB516}">
      <dsp:nvSpPr>
        <dsp:cNvPr id="0" name=""/>
        <dsp:cNvSpPr/>
      </dsp:nvSpPr>
      <dsp:spPr>
        <a:xfrm>
          <a:off x="2242585" y="172605"/>
          <a:ext cx="2100585" cy="1424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noProof="0" dirty="0" smtClean="0"/>
            <a:t>Situation</a:t>
          </a:r>
          <a:endParaRPr lang="en-AU" sz="16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Business vs. leisure trip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Rush-hour vs. off-peak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Weather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Travel purpose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Outbound or inbound trip</a:t>
          </a:r>
          <a:endParaRPr lang="en-AU" sz="1200" kern="1200" noProof="0" dirty="0"/>
        </a:p>
      </dsp:txBody>
      <dsp:txXfrm>
        <a:off x="2242585" y="172605"/>
        <a:ext cx="2100585" cy="1424415"/>
      </dsp:txXfrm>
    </dsp:sp>
    <dsp:sp modelId="{E72AF3E9-9506-4429-87F9-18DE87A4421B}">
      <dsp:nvSpPr>
        <dsp:cNvPr id="0" name=""/>
        <dsp:cNvSpPr/>
      </dsp:nvSpPr>
      <dsp:spPr>
        <a:xfrm rot="18504681">
          <a:off x="4515686" y="1357230"/>
          <a:ext cx="1867040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3024-2AED-4DFD-938D-B3DE3F4433BF}">
      <dsp:nvSpPr>
        <dsp:cNvPr id="0" name=""/>
        <dsp:cNvSpPr/>
      </dsp:nvSpPr>
      <dsp:spPr>
        <a:xfrm>
          <a:off x="4978912" y="316630"/>
          <a:ext cx="2100585" cy="1248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noProof="0" dirty="0" smtClean="0"/>
            <a:t>Information</a:t>
          </a:r>
          <a:endParaRPr lang="en-AU" sz="16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Time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Source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Informational content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Reliability</a:t>
          </a:r>
          <a:endParaRPr lang="en-AU" sz="1200" kern="1200" noProof="0" dirty="0"/>
        </a:p>
      </dsp:txBody>
      <dsp:txXfrm>
        <a:off x="4978912" y="316630"/>
        <a:ext cx="2100585" cy="1248419"/>
      </dsp:txXfrm>
    </dsp:sp>
    <dsp:sp modelId="{47F908AF-A861-48F8-AD4B-F5A407A66301}">
      <dsp:nvSpPr>
        <dsp:cNvPr id="0" name=""/>
        <dsp:cNvSpPr/>
      </dsp:nvSpPr>
      <dsp:spPr>
        <a:xfrm rot="21240621">
          <a:off x="5303051" y="2777977"/>
          <a:ext cx="1663725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0A778-189A-41AC-83EC-9AE6DD08935D}">
      <dsp:nvSpPr>
        <dsp:cNvPr id="0" name=""/>
        <dsp:cNvSpPr/>
      </dsp:nvSpPr>
      <dsp:spPr>
        <a:xfrm>
          <a:off x="5914987" y="2548892"/>
          <a:ext cx="2100585" cy="1014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noProof="0" dirty="0" smtClean="0"/>
            <a:t>Disruption</a:t>
          </a:r>
          <a:endParaRPr lang="en-AU" sz="18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Delay</a:t>
          </a:r>
          <a:endParaRPr lang="en-AU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noProof="0" dirty="0" smtClean="0"/>
            <a:t>Type of incident</a:t>
          </a:r>
          <a:endParaRPr lang="en-AU" sz="1200" kern="1200" noProof="0" dirty="0"/>
        </a:p>
      </dsp:txBody>
      <dsp:txXfrm>
        <a:off x="5914987" y="2548892"/>
        <a:ext cx="2100585" cy="10145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DBB75-C000-4C52-8257-9DE2A020D46D}">
      <dsp:nvSpPr>
        <dsp:cNvPr id="0" name=""/>
        <dsp:cNvSpPr/>
      </dsp:nvSpPr>
      <dsp:spPr>
        <a:xfrm>
          <a:off x="83" y="0"/>
          <a:ext cx="623542" cy="623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F9428-4B6B-4A2C-8629-6760BEDACC3F}">
      <dsp:nvSpPr>
        <dsp:cNvPr id="0" name=""/>
        <dsp:cNvSpPr/>
      </dsp:nvSpPr>
      <dsp:spPr>
        <a:xfrm>
          <a:off x="62437" y="62354"/>
          <a:ext cx="498834" cy="498834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0F773-33D5-40B7-9C04-F0638D755C19}">
      <dsp:nvSpPr>
        <dsp:cNvPr id="0" name=""/>
        <dsp:cNvSpPr/>
      </dsp:nvSpPr>
      <dsp:spPr>
        <a:xfrm>
          <a:off x="688266" y="623542"/>
          <a:ext cx="1975173" cy="262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Exploring the domain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Preparing the survey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28 users: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- 4 tourists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- 4 casual users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- 20 daily users</a:t>
          </a:r>
          <a:endParaRPr lang="en-AU" sz="1400" kern="1200" noProof="0" dirty="0">
            <a:latin typeface="Arial" pitchFamily="34" charset="0"/>
            <a:cs typeface="Arial" pitchFamily="34" charset="0"/>
          </a:endParaRPr>
        </a:p>
      </dsp:txBody>
      <dsp:txXfrm>
        <a:off x="688266" y="623542"/>
        <a:ext cx="1975173" cy="2624074"/>
      </dsp:txXfrm>
    </dsp:sp>
    <dsp:sp modelId="{4BD988FC-DA17-44D2-AC91-5BBC84943436}">
      <dsp:nvSpPr>
        <dsp:cNvPr id="0" name=""/>
        <dsp:cNvSpPr/>
      </dsp:nvSpPr>
      <dsp:spPr>
        <a:xfrm>
          <a:off x="753530" y="0"/>
          <a:ext cx="1844646" cy="62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u="none" kern="1200" noProof="0" dirty="0" smtClean="0">
              <a:latin typeface="Arial" pitchFamily="34" charset="0"/>
              <a:cs typeface="Arial" pitchFamily="34" charset="0"/>
            </a:rPr>
            <a:t>Semi structured interviews</a:t>
          </a:r>
          <a:endParaRPr lang="en-AU" sz="1600" b="1" u="none" kern="1200" noProof="0" dirty="0">
            <a:latin typeface="Arial" pitchFamily="34" charset="0"/>
            <a:cs typeface="Arial" pitchFamily="34" charset="0"/>
          </a:endParaRPr>
        </a:p>
      </dsp:txBody>
      <dsp:txXfrm>
        <a:off x="753530" y="0"/>
        <a:ext cx="1844646" cy="623542"/>
      </dsp:txXfrm>
    </dsp:sp>
    <dsp:sp modelId="{21684437-40C4-4B23-A337-F6F8979FD4EB}">
      <dsp:nvSpPr>
        <dsp:cNvPr id="0" name=""/>
        <dsp:cNvSpPr/>
      </dsp:nvSpPr>
      <dsp:spPr>
        <a:xfrm>
          <a:off x="2793345" y="0"/>
          <a:ext cx="623542" cy="623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04DE3-BA31-4E1B-94B2-0C6892407127}">
      <dsp:nvSpPr>
        <dsp:cNvPr id="0" name=""/>
        <dsp:cNvSpPr/>
      </dsp:nvSpPr>
      <dsp:spPr>
        <a:xfrm>
          <a:off x="2854257" y="62354"/>
          <a:ext cx="498834" cy="49883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1EADC-FBC6-4175-A482-08D6C36BBB88}">
      <dsp:nvSpPr>
        <dsp:cNvPr id="0" name=""/>
        <dsp:cNvSpPr/>
      </dsp:nvSpPr>
      <dsp:spPr>
        <a:xfrm>
          <a:off x="3545353" y="623542"/>
          <a:ext cx="1844646" cy="262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Identifying the characteristics of the respondent and his/her mobility pattern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470 users: almost representative sample 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sex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socio-professional category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- age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noProof="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noProof="0" dirty="0" smtClean="0">
            <a:latin typeface="Arial" pitchFamily="34" charset="0"/>
            <a:cs typeface="Arial" pitchFamily="34" charset="0"/>
          </a:endParaRPr>
        </a:p>
      </dsp:txBody>
      <dsp:txXfrm>
        <a:off x="3545353" y="623542"/>
        <a:ext cx="1844646" cy="2624074"/>
      </dsp:txXfrm>
    </dsp:sp>
    <dsp:sp modelId="{F1301B1B-1D5F-42FF-BD0A-5CDB23A7EB27}">
      <dsp:nvSpPr>
        <dsp:cNvPr id="0" name=""/>
        <dsp:cNvSpPr/>
      </dsp:nvSpPr>
      <dsp:spPr>
        <a:xfrm>
          <a:off x="3435274" y="0"/>
          <a:ext cx="2064805" cy="62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u="none" kern="1200" noProof="0" dirty="0" smtClean="0">
              <a:latin typeface="Arial" pitchFamily="34" charset="0"/>
              <a:cs typeface="Arial" pitchFamily="34" charset="0"/>
            </a:rPr>
            <a:t>Survey 1 (single)</a:t>
          </a:r>
          <a:endParaRPr lang="en-AU" sz="1600" b="1" u="none" kern="1200" noProof="0" dirty="0">
            <a:latin typeface="Arial" pitchFamily="34" charset="0"/>
            <a:cs typeface="Arial" pitchFamily="34" charset="0"/>
          </a:endParaRPr>
        </a:p>
      </dsp:txBody>
      <dsp:txXfrm>
        <a:off x="3435274" y="0"/>
        <a:ext cx="2064805" cy="623542"/>
      </dsp:txXfrm>
    </dsp:sp>
    <dsp:sp modelId="{7B1DDC18-1C5A-49EA-9044-E8B87AE18122}">
      <dsp:nvSpPr>
        <dsp:cNvPr id="0" name=""/>
        <dsp:cNvSpPr/>
      </dsp:nvSpPr>
      <dsp:spPr>
        <a:xfrm>
          <a:off x="5631423" y="0"/>
          <a:ext cx="623542" cy="623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B455-FB3A-4207-97C4-5E2FEF607F58}">
      <dsp:nvSpPr>
        <dsp:cNvPr id="0" name=""/>
        <dsp:cNvSpPr/>
      </dsp:nvSpPr>
      <dsp:spPr>
        <a:xfrm>
          <a:off x="5693777" y="62354"/>
          <a:ext cx="498834" cy="49883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43C5C-5306-4FFC-9186-BB0A11CE94C3}">
      <dsp:nvSpPr>
        <dsp:cNvPr id="0" name=""/>
        <dsp:cNvSpPr/>
      </dsp:nvSpPr>
      <dsp:spPr>
        <a:xfrm>
          <a:off x="6384870" y="623542"/>
          <a:ext cx="1844646" cy="262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15-day logbook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>
              <a:latin typeface="Arial" pitchFamily="34" charset="0"/>
              <a:cs typeface="Arial" pitchFamily="34" charset="0"/>
            </a:rPr>
            <a:t>Understanding behaviour in real situations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u="none" kern="1200" noProof="0" dirty="0" smtClean="0">
              <a:latin typeface="Arial" pitchFamily="34" charset="0"/>
              <a:cs typeface="Arial" pitchFamily="34" charset="0"/>
            </a:rPr>
            <a:t>100 daily users out of the 470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u="none" kern="1200" noProof="0" dirty="0" smtClean="0">
              <a:latin typeface="Arial" pitchFamily="34" charset="0"/>
              <a:cs typeface="Arial" pitchFamily="34" charset="0"/>
            </a:rPr>
            <a:t>195 questionnaires completed following disruptions of different delay levels (representative of the survey period)</a:t>
          </a:r>
        </a:p>
      </dsp:txBody>
      <dsp:txXfrm>
        <a:off x="6384870" y="623542"/>
        <a:ext cx="1844646" cy="2624074"/>
      </dsp:txXfrm>
    </dsp:sp>
    <dsp:sp modelId="{89F8A68A-6865-479E-885D-F8457C5061EA}">
      <dsp:nvSpPr>
        <dsp:cNvPr id="0" name=""/>
        <dsp:cNvSpPr/>
      </dsp:nvSpPr>
      <dsp:spPr>
        <a:xfrm>
          <a:off x="6384870" y="0"/>
          <a:ext cx="1844646" cy="62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u="none" kern="1200" noProof="0" dirty="0" smtClean="0">
              <a:latin typeface="Arial" pitchFamily="34" charset="0"/>
              <a:cs typeface="Arial" pitchFamily="34" charset="0"/>
            </a:rPr>
            <a:t>Survey 2 (repeated)</a:t>
          </a:r>
          <a:endParaRPr lang="en-AU" sz="1400" kern="1200" noProof="0" dirty="0" smtClean="0">
            <a:latin typeface="Arial" pitchFamily="34" charset="0"/>
            <a:cs typeface="Arial" pitchFamily="34" charset="0"/>
          </a:endParaRPr>
        </a:p>
      </dsp:txBody>
      <dsp:txXfrm>
        <a:off x="6384870" y="0"/>
        <a:ext cx="1844646" cy="62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CF109-2C95-4C09-AA79-9E15E1C2B703}" type="datetimeFigureOut">
              <a:rPr lang="fr-FR" smtClean="0"/>
              <a:pPr/>
              <a:t>25/04/2017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7808-52AA-49F5-97DA-A0746C49F1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32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550" y="63817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 descr="bas de page bleut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A309A6D-C09C-4548-B29A-6CF363A7E532}" type="datetimeFigureOut">
              <a:rPr lang="fr-FR" smtClean="0"/>
              <a:pPr/>
              <a:t>25/04/2017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675"/>
            <a:ext cx="914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900" b="1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2463" y="6442075"/>
            <a:ext cx="10810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www.ifsttar.fr</a:t>
            </a:r>
            <a:endParaRPr lang="fr-FR" sz="1200" b="1" baseline="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BBB5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GB" dirty="0" smtClean="0"/>
              <a:t>Understanding mobility to design systems – benefits of </a:t>
            </a:r>
            <a:r>
              <a:rPr lang="en-GB" dirty="0" smtClean="0"/>
              <a:t>Ergonomics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smtClean="0"/>
              <a:t>Sonia </a:t>
            </a:r>
            <a:r>
              <a:rPr lang="en-GB" sz="2400" dirty="0" err="1" smtClean="0"/>
              <a:t>Adelé</a:t>
            </a:r>
            <a:endParaRPr lang="en-GB" sz="2400" dirty="0" smtClean="0"/>
          </a:p>
          <a:p>
            <a:r>
              <a:rPr lang="en-GB" sz="2400" dirty="0" smtClean="0"/>
              <a:t>Researcher @ IFSTTAR</a:t>
            </a:r>
          </a:p>
          <a:p>
            <a:r>
              <a:rPr lang="en-GB" sz="2400" dirty="0" smtClean="0"/>
              <a:t>sonia.adele@ifsttar.fr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Core</a:t>
            </a:r>
            <a:r>
              <a:rPr lang="fr-FR" dirty="0" smtClean="0"/>
              <a:t> 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this difference between prescriptions and real work?</a:t>
            </a:r>
          </a:p>
          <a:p>
            <a:pPr lvl="1"/>
            <a:r>
              <a:rPr lang="en-GB" dirty="0" smtClean="0"/>
              <a:t>It is impossible to prescribe all details of the work.</a:t>
            </a:r>
          </a:p>
          <a:p>
            <a:pPr lvl="1"/>
            <a:r>
              <a:rPr lang="en-GB" dirty="0" smtClean="0"/>
              <a:t>Operator deals with variability and diversity.</a:t>
            </a:r>
          </a:p>
          <a:p>
            <a:pPr lvl="1"/>
            <a:r>
              <a:rPr lang="en-GB" dirty="0" smtClean="0"/>
              <a:t>Operator is not able to precisely represent </a:t>
            </a:r>
            <a:r>
              <a:rPr lang="en-GB" dirty="0"/>
              <a:t>a </a:t>
            </a:r>
            <a:r>
              <a:rPr lang="en-GB" dirty="0" smtClean="0"/>
              <a:t>work with an imprecise definition. </a:t>
            </a:r>
          </a:p>
          <a:p>
            <a:pPr lvl="1"/>
            <a:r>
              <a:rPr lang="en-GB" dirty="0" smtClean="0"/>
              <a:t>Operator has his own objectives, constraints and values.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 smtClean="0"/>
              <a:t>determinants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Determinants of activity</a:t>
            </a:r>
          </a:p>
          <a:p>
            <a:pPr lvl="1"/>
            <a:r>
              <a:rPr lang="en-GB" dirty="0" smtClean="0"/>
              <a:t>Characteristics of the operator (sex, age, socio-professional category, physiology, psychology, experience, knowledge, representations...)</a:t>
            </a:r>
          </a:p>
          <a:p>
            <a:pPr lvl="1"/>
            <a:r>
              <a:rPr lang="en-GB" dirty="0" smtClean="0"/>
              <a:t>Context at different levels (society, culture, organisations, tools, technologies, spaces, rules, other humans and interactions...)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the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Activity theory: “Actions are always situated in a context and are impossible to understand without that context.” (</a:t>
            </a:r>
            <a:r>
              <a:rPr lang="en-GB" dirty="0" err="1" smtClean="0"/>
              <a:t>Kuutti</a:t>
            </a:r>
            <a:r>
              <a:rPr lang="en-GB" dirty="0" smtClean="0"/>
              <a:t>, 1996).</a:t>
            </a:r>
          </a:p>
          <a:p>
            <a:r>
              <a:rPr lang="en-GB" dirty="0" smtClean="0"/>
              <a:t>Context is a very ill-defined concept.</a:t>
            </a:r>
          </a:p>
          <a:p>
            <a:pPr lvl="1"/>
            <a:r>
              <a:rPr lang="en-GB" dirty="0" smtClean="0"/>
              <a:t>Situation, field, milieu, background, environment...</a:t>
            </a:r>
          </a:p>
          <a:p>
            <a:pPr lvl="1"/>
            <a:r>
              <a:rPr lang="en-GB" dirty="0" smtClean="0"/>
              <a:t>The context has an opportunistic nature and its role is partially unconscious for the operator.</a:t>
            </a:r>
          </a:p>
          <a:p>
            <a:pPr lvl="1"/>
            <a:r>
              <a:rPr lang="en-GB" dirty="0" smtClean="0"/>
              <a:t>It offers resources and integrates constraints.</a:t>
            </a:r>
          </a:p>
          <a:p>
            <a:pPr lvl="1"/>
            <a:r>
              <a:rPr lang="en-GB" dirty="0" smtClean="0"/>
              <a:t>It is complex, not closed or limited.  </a:t>
            </a:r>
          </a:p>
          <a:p>
            <a:r>
              <a:rPr lang="en-GB" dirty="0" smtClean="0"/>
              <a:t>Neighbouring approaches</a:t>
            </a:r>
          </a:p>
          <a:p>
            <a:pPr lvl="1"/>
            <a:r>
              <a:rPr lang="en-GB" dirty="0" smtClean="0"/>
              <a:t>Situated action (</a:t>
            </a:r>
            <a:r>
              <a:rPr lang="en-GB" dirty="0" err="1" smtClean="0"/>
              <a:t>Suchman</a:t>
            </a:r>
            <a:r>
              <a:rPr lang="en-GB" dirty="0" smtClean="0"/>
              <a:t>, 1987): Human action is constantly constructed and reconstructed from dynamic interactions with the material and social worlds. Environment is an integral part of the cognitive process.</a:t>
            </a:r>
          </a:p>
          <a:p>
            <a:pPr lvl="1"/>
            <a:r>
              <a:rPr lang="en-GB" dirty="0" smtClean="0"/>
              <a:t>Distributed cognition (Hutchins, 1995): Cognition is distributed within the sociotechnical system.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</a:t>
            </a:r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Techniques have been </a:t>
            </a:r>
            <a:r>
              <a:rPr lang="en-GB" dirty="0" smtClean="0"/>
              <a:t>developed mostly </a:t>
            </a:r>
            <a:r>
              <a:rPr lang="en-GB" dirty="0" smtClean="0"/>
              <a:t>for field analysis: </a:t>
            </a:r>
          </a:p>
          <a:p>
            <a:pPr lvl="1"/>
            <a:r>
              <a:rPr lang="en-GB" dirty="0" smtClean="0"/>
              <a:t>Observation</a:t>
            </a:r>
          </a:p>
          <a:p>
            <a:pPr lvl="1"/>
            <a:r>
              <a:rPr lang="en-GB" dirty="0" smtClean="0"/>
              <a:t>Interviews</a:t>
            </a:r>
          </a:p>
          <a:p>
            <a:pPr lvl="1"/>
            <a:r>
              <a:rPr lang="en-GB" dirty="0" smtClean="0"/>
              <a:t>Verbalisations</a:t>
            </a:r>
          </a:p>
          <a:p>
            <a:pPr lvl="1"/>
            <a:r>
              <a:rPr lang="en-GB" dirty="0" err="1" smtClean="0"/>
              <a:t>Autoconfrontation</a:t>
            </a:r>
            <a:endParaRPr lang="en-GB" dirty="0" smtClean="0"/>
          </a:p>
          <a:p>
            <a:pPr lvl="1"/>
            <a:r>
              <a:rPr lang="en-GB" dirty="0" smtClean="0"/>
              <a:t>Surveys and logbooks</a:t>
            </a:r>
          </a:p>
          <a:p>
            <a:pPr lvl="1"/>
            <a:r>
              <a:rPr lang="en-GB" dirty="0" smtClean="0"/>
              <a:t>Simulations</a:t>
            </a:r>
          </a:p>
          <a:p>
            <a:endParaRPr lang="en-GB" dirty="0" smtClean="0">
              <a:latin typeface="Times New Roman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limited to study work</a:t>
            </a:r>
          </a:p>
          <a:p>
            <a:pPr lvl="1"/>
            <a:r>
              <a:rPr lang="en-GB" dirty="0" smtClean="0"/>
              <a:t>Human-machine interaction</a:t>
            </a:r>
          </a:p>
          <a:p>
            <a:pPr lvl="1"/>
            <a:r>
              <a:rPr lang="en-GB" dirty="0" smtClean="0"/>
              <a:t>Everyday life conception</a:t>
            </a:r>
          </a:p>
          <a:p>
            <a:pPr lvl="1"/>
            <a:r>
              <a:rPr lang="en-GB" dirty="0" smtClean="0"/>
              <a:t>User involvement in conception</a:t>
            </a:r>
          </a:p>
          <a:p>
            <a:pPr lvl="1"/>
            <a:r>
              <a:rPr lang="en-GB" dirty="0" smtClean="0"/>
              <a:t>Service relations</a:t>
            </a:r>
          </a:p>
          <a:p>
            <a:pPr lvl="1"/>
            <a:r>
              <a:rPr lang="en-GB" dirty="0" smtClean="0"/>
              <a:t>Innovation</a:t>
            </a:r>
          </a:p>
          <a:p>
            <a:pPr lvl="2"/>
            <a:r>
              <a:rPr lang="en-GB" dirty="0" smtClean="0"/>
              <a:t>Prospective ergonomics</a:t>
            </a:r>
          </a:p>
          <a:p>
            <a:r>
              <a:rPr lang="en-GB" dirty="0" smtClean="0"/>
              <a:t>Cognitive, social and affective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525963"/>
          </a:xfrm>
        </p:spPr>
        <p:txBody>
          <a:bodyPr/>
          <a:lstStyle/>
          <a:p>
            <a:r>
              <a:rPr lang="en-GB" dirty="0" err="1" smtClean="0"/>
              <a:t>Sysmo</a:t>
            </a:r>
            <a:r>
              <a:rPr lang="en-GB" dirty="0" smtClean="0"/>
              <a:t> 2015</a:t>
            </a:r>
          </a:p>
          <a:p>
            <a:pPr lvl="1">
              <a:buFont typeface="Arial" pitchFamily="34" charset="0"/>
              <a:buChar char="→"/>
            </a:pPr>
            <a:r>
              <a:rPr lang="en-GB" dirty="0" smtClean="0"/>
              <a:t> Developing sustainable mobility outside urban </a:t>
            </a:r>
            <a:r>
              <a:rPr lang="en-GB" dirty="0" err="1" smtClean="0"/>
              <a:t>centers</a:t>
            </a:r>
            <a:r>
              <a:rPr lang="en-GB" dirty="0" smtClean="0"/>
              <a:t> (multimodal traveller information, shared mobility)</a:t>
            </a:r>
          </a:p>
          <a:p>
            <a:r>
              <a:rPr lang="en-GB" dirty="0" smtClean="0"/>
              <a:t>MIC (2013-2016), IRT </a:t>
            </a:r>
            <a:r>
              <a:rPr lang="en-GB" dirty="0" err="1" smtClean="0"/>
              <a:t>SystemX</a:t>
            </a:r>
            <a:endParaRPr lang="en-GB" dirty="0" smtClean="0"/>
          </a:p>
          <a:p>
            <a:pPr lvl="1">
              <a:buFont typeface="Arial" pitchFamily="34" charset="0"/>
              <a:buChar char="→"/>
            </a:pPr>
            <a:r>
              <a:rPr lang="en-GB" dirty="0" smtClean="0"/>
              <a:t> Understanding and modelling passengers’ behaviour in disturbed situations</a:t>
            </a:r>
          </a:p>
          <a:p>
            <a:r>
              <a:rPr lang="en-GB" dirty="0" err="1" smtClean="0"/>
              <a:t>Karos</a:t>
            </a:r>
            <a:r>
              <a:rPr lang="en-GB" dirty="0" smtClean="0"/>
              <a:t> (2016-2017)</a:t>
            </a:r>
          </a:p>
          <a:p>
            <a:pPr lvl="1">
              <a:buFont typeface="Arial" pitchFamily="34" charset="0"/>
              <a:buChar char="→"/>
            </a:pPr>
            <a:r>
              <a:rPr lang="en-GB" dirty="0" smtClean="0"/>
              <a:t> Understanding users and usages of an application of smart ridesharing to improve it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SYSMO -1-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933056"/>
            <a:ext cx="8075240" cy="25531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set of experiments on innovative mobility services grouped </a:t>
            </a:r>
            <a:r>
              <a:rPr lang="en-US" dirty="0" smtClean="0"/>
              <a:t>together in a systemic and dynamic approach:</a:t>
            </a:r>
          </a:p>
          <a:p>
            <a:pPr lvl="1"/>
            <a:r>
              <a:rPr lang="en-US" dirty="0" smtClean="0"/>
              <a:t>Multimodal travel information platform,</a:t>
            </a:r>
          </a:p>
          <a:p>
            <a:pPr lvl="1"/>
            <a:r>
              <a:rPr lang="en-US" dirty="0" smtClean="0"/>
              <a:t>Shared mobility services (Dynamic ridesharing, community car sharing), </a:t>
            </a:r>
          </a:p>
          <a:p>
            <a:pPr lvl="1"/>
            <a:r>
              <a:rPr lang="en-US" dirty="0" smtClean="0"/>
              <a:t>Car parks with high level of service, </a:t>
            </a:r>
          </a:p>
          <a:p>
            <a:pPr lvl="1"/>
            <a:r>
              <a:rPr lang="en-US" dirty="0" smtClean="0"/>
              <a:t>Simulation of transport flows to local policy makers (decision support tool).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9592" y="4861068"/>
            <a:ext cx="75608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5300" t="34160" r="30701" b="20480"/>
          <a:stretch>
            <a:fillRect/>
          </a:stretch>
        </p:blipFill>
        <p:spPr bwMode="auto">
          <a:xfrm>
            <a:off x="1979712" y="1268760"/>
            <a:ext cx="4953629" cy="26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SYSMO -2-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GB" smtClean="0"/>
              <a:t>First question: What is the real activity of people moving through the territory?</a:t>
            </a:r>
          </a:p>
          <a:p>
            <a:r>
              <a:rPr lang="en-GB" smtClean="0"/>
              <a:t>Second question: How could the new services proposed match with this reality?</a:t>
            </a:r>
          </a:p>
          <a:p>
            <a:r>
              <a:rPr lang="en-GB" smtClean="0"/>
              <a:t>In-depth interviews with area users. </a:t>
            </a:r>
            <a:endParaRPr lang="en-GB"/>
          </a:p>
        </p:txBody>
      </p:sp>
      <p:pic>
        <p:nvPicPr>
          <p:cNvPr id="4" name="Image 3" descr="Image SYSMO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10" y="1484784"/>
            <a:ext cx="196920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SYSMO -3-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Main results:</a:t>
            </a:r>
          </a:p>
          <a:p>
            <a:pPr lvl="1"/>
            <a:r>
              <a:rPr lang="en-GB" dirty="0" smtClean="0"/>
              <a:t>Commuters are real strategists.</a:t>
            </a:r>
          </a:p>
          <a:p>
            <a:pPr lvl="1"/>
            <a:r>
              <a:rPr lang="en-GB" dirty="0" smtClean="0"/>
              <a:t>Companies greatly influence mobility. </a:t>
            </a:r>
          </a:p>
          <a:p>
            <a:pPr lvl="1"/>
            <a:r>
              <a:rPr lang="en-GB" dirty="0" smtClean="0"/>
              <a:t>Mobility is not only an individual question. </a:t>
            </a:r>
          </a:p>
          <a:p>
            <a:pPr lvl="1"/>
            <a:r>
              <a:rPr lang="en-GB" dirty="0" smtClean="0"/>
              <a:t>Moving is also doing other things.</a:t>
            </a:r>
            <a:endParaRPr lang="en-GB" dirty="0"/>
          </a:p>
        </p:txBody>
      </p:sp>
      <p:pic>
        <p:nvPicPr>
          <p:cNvPr id="4" name="Picture 2" descr="http://4.bp.blogspot.com/-SGt5UDukSO8/UzsjbXlt__I/AAAAAAAAGkE/Rb0hGjro3TM/s1600/semp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491880" cy="281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 -1-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51720" y="3789040"/>
            <a:ext cx="6398018" cy="2028913"/>
            <a:chOff x="622254" y="1700808"/>
            <a:chExt cx="7560838" cy="3397065"/>
          </a:xfrm>
        </p:grpSpPr>
        <p:sp>
          <p:nvSpPr>
            <p:cNvPr id="4" name="Pentagone 3"/>
            <p:cNvSpPr/>
            <p:nvPr/>
          </p:nvSpPr>
          <p:spPr>
            <a:xfrm>
              <a:off x="622254" y="2874322"/>
              <a:ext cx="4464495" cy="870330"/>
            </a:xfrm>
            <a:prstGeom prst="homePlate">
              <a:avLst>
                <a:gd name="adj" fmla="val 267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n-AU" sz="2200" b="1" kern="100" dirty="0" smtClean="0"/>
                <a:t>Transport model</a:t>
              </a:r>
            </a:p>
          </p:txBody>
        </p:sp>
        <p:sp>
          <p:nvSpPr>
            <p:cNvPr id="5" name="Pentagone 4"/>
            <p:cNvSpPr/>
            <p:nvPr/>
          </p:nvSpPr>
          <p:spPr>
            <a:xfrm>
              <a:off x="658402" y="3893035"/>
              <a:ext cx="2124091" cy="1194313"/>
            </a:xfrm>
            <a:prstGeom prst="homePlate">
              <a:avLst>
                <a:gd name="adj" fmla="val 281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n-AU" sz="2200" b="1" kern="100" dirty="0" smtClean="0"/>
                <a:t>Behavioural approach</a:t>
              </a:r>
              <a:endParaRPr lang="en-AU" sz="2200" b="1" kern="100" dirty="0"/>
            </a:p>
          </p:txBody>
        </p:sp>
        <p:sp>
          <p:nvSpPr>
            <p:cNvPr id="6" name="Chevron 5"/>
            <p:cNvSpPr/>
            <p:nvPr/>
          </p:nvSpPr>
          <p:spPr>
            <a:xfrm>
              <a:off x="2638478" y="3903693"/>
              <a:ext cx="2448272" cy="1194180"/>
            </a:xfrm>
            <a:prstGeom prst="chevron">
              <a:avLst>
                <a:gd name="adj" fmla="val 272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n-AU" sz="2200" b="1" kern="100" smtClean="0"/>
                <a:t>Multi-agent model</a:t>
              </a:r>
              <a:endParaRPr lang="en-AU" sz="2200" b="1" kern="1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2773" y="2848867"/>
              <a:ext cx="2880319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n-AU" sz="2200" b="1" kern="100" dirty="0" smtClean="0"/>
                <a:t>Simulation of the  multimodal transport system, including its passengers</a:t>
              </a:r>
              <a:endParaRPr lang="en-AU" sz="2200" b="1" kern="100" dirty="0"/>
            </a:p>
          </p:txBody>
        </p:sp>
        <p:sp>
          <p:nvSpPr>
            <p:cNvPr id="8" name="Rectangle avec flèche vers le bas 7"/>
            <p:cNvSpPr/>
            <p:nvPr/>
          </p:nvSpPr>
          <p:spPr>
            <a:xfrm>
              <a:off x="5292080" y="1700808"/>
              <a:ext cx="2880320" cy="1119669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n-AU" sz="2400" b="1" kern="100" dirty="0" smtClean="0"/>
                <a:t>Disturbances</a:t>
              </a:r>
              <a:endParaRPr lang="en-AU" sz="2400" b="1" kern="100" dirty="0"/>
            </a:p>
          </p:txBody>
        </p:sp>
      </p:grpSp>
      <p:pic>
        <p:nvPicPr>
          <p:cNvPr id="10" name="Imag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616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IFSTTAR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French Institute of Science and Technology for Transport, Development and Networks.</a:t>
            </a:r>
          </a:p>
          <a:p>
            <a:r>
              <a:rPr lang="en-GB" dirty="0" smtClean="0"/>
              <a:t>Public institution under the supervision of the Ministry of Environment, Energy and the Sea and the Ministry of Higher Education and Research.</a:t>
            </a:r>
          </a:p>
          <a:p>
            <a:r>
              <a:rPr lang="en-GB" dirty="0" smtClean="0"/>
              <a:t>Applied research in the fields of transport, infrastructure, natural hazards and urban issues. </a:t>
            </a:r>
          </a:p>
          <a:p>
            <a:r>
              <a:rPr lang="en-GB" dirty="0" smtClean="0"/>
              <a:t>Aim: improving living conditions of citizens and promoting the sustainable development of our societies. </a:t>
            </a:r>
          </a:p>
          <a:p>
            <a:r>
              <a:rPr lang="en-GB" dirty="0" smtClean="0"/>
              <a:t>1094 members at 6 sites in France.</a:t>
            </a:r>
            <a:endParaRPr lang="en-GB" dirty="0"/>
          </a:p>
        </p:txBody>
      </p:sp>
      <p:pic>
        <p:nvPicPr>
          <p:cNvPr id="4" name="Image 3" descr="IFSTTAR-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4231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 -2-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 -3-</a:t>
            </a:r>
            <a:endParaRPr lang="fr-FR" dirty="0"/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70693284"/>
              </p:ext>
            </p:extLst>
          </p:nvPr>
        </p:nvGraphicFramePr>
        <p:xfrm>
          <a:off x="457200" y="1600200"/>
          <a:ext cx="8229600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97152"/>
            <a:ext cx="126757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 l="13893" t="8555" r="12008" b="14452"/>
          <a:stretch>
            <a:fillRect/>
          </a:stretch>
        </p:blipFill>
        <p:spPr bwMode="auto">
          <a:xfrm>
            <a:off x="4139952" y="4797152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789040"/>
            <a:ext cx="1270958" cy="13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 -4-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results: relationship between behaviour and</a:t>
            </a:r>
          </a:p>
          <a:p>
            <a:pPr lvl="1"/>
            <a:r>
              <a:rPr lang="en-GB" dirty="0" smtClean="0"/>
              <a:t>Expected waiting time: decision threshold at thirty minutes. </a:t>
            </a:r>
          </a:p>
          <a:p>
            <a:pPr lvl="1"/>
            <a:r>
              <a:rPr lang="en-GB" dirty="0" smtClean="0"/>
              <a:t>The time when the user receives information.</a:t>
            </a:r>
          </a:p>
          <a:p>
            <a:pPr lvl="1"/>
            <a:r>
              <a:rPr lang="en-GB" dirty="0" smtClean="0"/>
              <a:t>The accessible public transport solutions at the time of choice-making.</a:t>
            </a:r>
          </a:p>
          <a:p>
            <a:pPr lvl="1"/>
            <a:r>
              <a:rPr lang="en-GB" dirty="0" smtClean="0"/>
              <a:t>Time pressure.</a:t>
            </a:r>
          </a:p>
          <a:p>
            <a:pPr lvl="1"/>
            <a:r>
              <a:rPr lang="en-GB" dirty="0" smtClean="0"/>
              <a:t>The type of disturbance.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KAROS -1-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Partnership with a start-up proposing smart ridesharing</a:t>
            </a:r>
          </a:p>
          <a:p>
            <a:pPr lvl="1"/>
            <a:r>
              <a:rPr lang="en-GB" dirty="0" smtClean="0"/>
              <a:t>Learning spatiotemporal mobility patterns</a:t>
            </a:r>
          </a:p>
          <a:p>
            <a:pPr lvl="1"/>
            <a:r>
              <a:rPr lang="en-GB" dirty="0" smtClean="0"/>
              <a:t>Smart matching </a:t>
            </a:r>
          </a:p>
          <a:p>
            <a:pPr lvl="1"/>
            <a:r>
              <a:rPr lang="en-GB" dirty="0" smtClean="0"/>
              <a:t>Automation of the research</a:t>
            </a:r>
          </a:p>
          <a:p>
            <a:r>
              <a:rPr lang="en-GB" dirty="0" smtClean="0"/>
              <a:t>Some questions about usages and users to improve the service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KAROS -2-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Combination of methods: </a:t>
            </a:r>
          </a:p>
          <a:p>
            <a:pPr lvl="1"/>
            <a:r>
              <a:rPr lang="en-GB" dirty="0" smtClean="0"/>
              <a:t>State-of-the-art research on shared mobility, habit changes, incentives, smart systems in different domains (home “Nest smart thermostat”, work, mobility)</a:t>
            </a:r>
          </a:p>
          <a:p>
            <a:pPr lvl="1"/>
            <a:r>
              <a:rPr lang="en-GB" dirty="0" smtClean="0"/>
              <a:t>Analyses of existing data: market team calls, use traces (IM conversations and opportunity refusal)</a:t>
            </a:r>
          </a:p>
          <a:p>
            <a:pPr lvl="1"/>
            <a:r>
              <a:rPr lang="en-GB" dirty="0" smtClean="0"/>
              <a:t>In-depth “interviews of </a:t>
            </a:r>
            <a:r>
              <a:rPr lang="en-GB" dirty="0" err="1" smtClean="0"/>
              <a:t>explicitation</a:t>
            </a:r>
            <a:r>
              <a:rPr lang="en-GB" dirty="0" smtClean="0"/>
              <a:t>” to understand the actual experience of ridesharing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KAROS -3-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results:</a:t>
            </a:r>
          </a:p>
          <a:p>
            <a:pPr lvl="1"/>
            <a:r>
              <a:rPr lang="en-GB" dirty="0" smtClean="0"/>
              <a:t>Bad experiences with Nest</a:t>
            </a:r>
          </a:p>
          <a:p>
            <a:pPr lvl="1"/>
            <a:r>
              <a:rPr lang="en-GB" dirty="0" smtClean="0"/>
              <a:t>Different possible improvements:</a:t>
            </a:r>
          </a:p>
          <a:p>
            <a:pPr lvl="2"/>
            <a:r>
              <a:rPr lang="en-GB" dirty="0" smtClean="0"/>
              <a:t>Information processing</a:t>
            </a:r>
          </a:p>
          <a:p>
            <a:pPr lvl="2"/>
            <a:r>
              <a:rPr lang="en-GB" dirty="0" smtClean="0"/>
              <a:t>Human-system interaction to build trust</a:t>
            </a:r>
          </a:p>
          <a:p>
            <a:pPr lvl="2"/>
            <a:r>
              <a:rPr lang="en-GB" dirty="0" smtClean="0"/>
              <a:t>Human-human interaction to facilitate relationships in an unknown context</a:t>
            </a:r>
          </a:p>
          <a:p>
            <a:pPr lvl="2"/>
            <a:r>
              <a:rPr lang="en-GB" dirty="0" smtClean="0"/>
              <a:t>Better use of past user experience to personalise future experience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Contributions of French Ergonomics to the design of mobility systems:</a:t>
            </a:r>
          </a:p>
          <a:p>
            <a:pPr lvl="1"/>
            <a:r>
              <a:rPr lang="en-GB" dirty="0" smtClean="0"/>
              <a:t>A systemic understanding</a:t>
            </a:r>
          </a:p>
          <a:p>
            <a:pPr lvl="1"/>
            <a:r>
              <a:rPr lang="en-GB" dirty="0" smtClean="0"/>
              <a:t>Field study methods</a:t>
            </a:r>
          </a:p>
          <a:p>
            <a:pPr lvl="1"/>
            <a:r>
              <a:rPr lang="en-GB" dirty="0" smtClean="0"/>
              <a:t>A theoretical background based on the distinction between task (designer point of view) and activity (user point of view)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GRETTIA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1"/>
            <a:ext cx="3960440" cy="30243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Engineering of Surface Transportation networks and Advanced Computing Laboratory.</a:t>
            </a:r>
          </a:p>
          <a:p>
            <a:r>
              <a:rPr lang="en-GB" dirty="0" smtClean="0"/>
              <a:t>2 research themes: </a:t>
            </a:r>
          </a:p>
          <a:p>
            <a:pPr lvl="1"/>
            <a:r>
              <a:rPr lang="en-GB" dirty="0" smtClean="0"/>
              <a:t>Modelling and multimodality</a:t>
            </a:r>
          </a:p>
          <a:p>
            <a:pPr lvl="1"/>
            <a:r>
              <a:rPr lang="en-GB" dirty="0" smtClean="0"/>
              <a:t>Data and mobility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742" b="37313"/>
          <a:stretch>
            <a:fillRect/>
          </a:stretch>
        </p:blipFill>
        <p:spPr bwMode="auto">
          <a:xfrm>
            <a:off x="4202782" y="1484784"/>
            <a:ext cx="24574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2687"/>
          <a:stretch>
            <a:fillRect/>
          </a:stretch>
        </p:blipFill>
        <p:spPr bwMode="auto">
          <a:xfrm>
            <a:off x="6651054" y="2924944"/>
            <a:ext cx="2457450" cy="28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3501008"/>
            <a:ext cx="28083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and mobility: Identity</a:t>
            </a:r>
            <a:endParaRPr lang="en-GB"/>
          </a:p>
        </p:txBody>
      </p:sp>
      <p:grpSp>
        <p:nvGrpSpPr>
          <p:cNvPr id="4" name="Grouper 14"/>
          <p:cNvGrpSpPr>
            <a:grpSpLocks noGrp="1"/>
          </p:cNvGrpSpPr>
          <p:nvPr/>
        </p:nvGrpSpPr>
        <p:grpSpPr bwMode="auto">
          <a:xfrm>
            <a:off x="2267744" y="1556792"/>
            <a:ext cx="4042791" cy="2692896"/>
            <a:chOff x="1763688" y="2204864"/>
            <a:chExt cx="4765620" cy="3368224"/>
          </a:xfrm>
        </p:grpSpPr>
        <p:grpSp>
          <p:nvGrpSpPr>
            <p:cNvPr id="5" name="Grouper 15"/>
            <p:cNvGrpSpPr>
              <a:grpSpLocks/>
            </p:cNvGrpSpPr>
            <p:nvPr/>
          </p:nvGrpSpPr>
          <p:grpSpPr bwMode="auto">
            <a:xfrm>
              <a:off x="1763688" y="2204864"/>
              <a:ext cx="4765620" cy="3368224"/>
              <a:chOff x="1763688" y="2204864"/>
              <a:chExt cx="4765620" cy="3368224"/>
            </a:xfrm>
          </p:grpSpPr>
          <p:pic>
            <p:nvPicPr>
              <p:cNvPr id="8" name="Image 18" descr="Puzzle_512.png"/>
              <p:cNvPicPr>
                <a:picLocks noChangeAspect="1"/>
              </p:cNvPicPr>
              <p:nvPr/>
            </p:nvPicPr>
            <p:blipFill>
              <a:blip r:embed="rId2" cstate="print">
                <a:grayscl/>
              </a:blip>
              <a:srcRect t="29883"/>
              <a:stretch>
                <a:fillRect/>
              </a:stretch>
            </p:blipFill>
            <p:spPr bwMode="auto">
              <a:xfrm>
                <a:off x="1763688" y="2257233"/>
                <a:ext cx="4729018" cy="3315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068711" y="2204864"/>
                <a:ext cx="2460597" cy="1099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00541" y="2781050"/>
                <a:ext cx="995351" cy="1099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10089" y="3619138"/>
                <a:ext cx="681029" cy="471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05315" y="3514377"/>
                <a:ext cx="681029" cy="471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4055519" y="4172888"/>
              <a:ext cx="2461597" cy="127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Quality and 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reliability of transport systems</a:t>
              </a:r>
              <a:endParaRPr lang="fr-FR" sz="2000" b="1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852178" y="3812848"/>
              <a:ext cx="1343892" cy="885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0000"/>
                  </a:solidFill>
                </a:rPr>
                <a:t>Mobility </a:t>
              </a:r>
            </a:p>
            <a:p>
              <a:pPr algn="ctr"/>
              <a:r>
                <a:rPr lang="en-GB" sz="2000" b="1" dirty="0" smtClean="0">
                  <a:solidFill>
                    <a:srgbClr val="000000"/>
                  </a:solidFill>
                </a:rPr>
                <a:t>analysis</a:t>
              </a:r>
              <a:endParaRPr lang="en-GB" sz="2000" b="1" dirty="0"/>
            </a:p>
          </p:txBody>
        </p:sp>
      </p:grp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684213" y="4581525"/>
            <a:ext cx="820896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Keywords: </a:t>
            </a:r>
            <a:r>
              <a:rPr lang="en-GB" dirty="0" smtClean="0">
                <a:solidFill>
                  <a:schemeClr val="tx2"/>
                </a:solidFill>
              </a:rPr>
              <a:t>urban mobility, diagnosis, maintenance, reliability, digital traces, mass data, data sciences, ergonomics, user behaviour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Areas of expertise: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 Mainly public transport and active modes, shared mobility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 Interdisciplinary vision: data mining and humanities and social sciences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4" cstate="print"/>
          <a:srcRect l="6201" t="12000" r="7201" b="11400"/>
          <a:stretch>
            <a:fillRect/>
          </a:stretch>
        </p:blipFill>
        <p:spPr bwMode="auto">
          <a:xfrm>
            <a:off x="5004048" y="1196752"/>
            <a:ext cx="14398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70080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7"/>
          <p:cNvPicPr>
            <a:picLocks noChangeAspect="1"/>
          </p:cNvPicPr>
          <p:nvPr/>
        </p:nvPicPr>
        <p:blipFill>
          <a:blip r:embed="rId6" cstate="print"/>
          <a:srcRect t="29179" b="30977"/>
          <a:stretch>
            <a:fillRect/>
          </a:stretch>
        </p:blipFill>
        <p:spPr bwMode="auto">
          <a:xfrm>
            <a:off x="6661732" y="3284984"/>
            <a:ext cx="2316572" cy="9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6"/>
          <p:cNvPicPr>
            <a:picLocks noChangeAspect="1"/>
          </p:cNvPicPr>
          <p:nvPr/>
        </p:nvPicPr>
        <p:blipFill>
          <a:blip r:embed="rId7" cstate="print"/>
          <a:srcRect l="13040" t="19061" r="14403" b="21259"/>
          <a:stretch>
            <a:fillRect/>
          </a:stretch>
        </p:blipFill>
        <p:spPr bwMode="auto">
          <a:xfrm>
            <a:off x="251520" y="2996952"/>
            <a:ext cx="15763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Ergonomics: Definition and domains</a:t>
            </a:r>
          </a:p>
          <a:p>
            <a:r>
              <a:rPr lang="en-GB" dirty="0" smtClean="0"/>
              <a:t>French ergonomics</a:t>
            </a:r>
          </a:p>
          <a:p>
            <a:pPr lvl="1"/>
            <a:r>
              <a:rPr lang="en-GB" dirty="0" smtClean="0"/>
              <a:t>Analysis of work </a:t>
            </a:r>
          </a:p>
          <a:p>
            <a:pPr lvl="1"/>
            <a:r>
              <a:rPr lang="en-GB" dirty="0" smtClean="0"/>
              <a:t>Distinction task/activity</a:t>
            </a:r>
          </a:p>
          <a:p>
            <a:pPr lvl="1"/>
            <a:r>
              <a:rPr lang="en-GB" dirty="0" smtClean="0"/>
              <a:t>Determinants of the activity and crucial role of the context</a:t>
            </a:r>
          </a:p>
          <a:p>
            <a:pPr lvl="1"/>
            <a:r>
              <a:rPr lang="en-GB" dirty="0" smtClean="0"/>
              <a:t>Methodologies</a:t>
            </a:r>
          </a:p>
          <a:p>
            <a:pPr lvl="1"/>
            <a:r>
              <a:rPr lang="en-GB" dirty="0" smtClean="0"/>
              <a:t>From work to everyday life</a:t>
            </a:r>
          </a:p>
          <a:p>
            <a:r>
              <a:rPr lang="en-GB" dirty="0" smtClean="0"/>
              <a:t>Applications</a:t>
            </a:r>
          </a:p>
          <a:p>
            <a:pPr lvl="1"/>
            <a:r>
              <a:rPr lang="en-GB" dirty="0" smtClean="0"/>
              <a:t>SYSMO</a:t>
            </a:r>
          </a:p>
          <a:p>
            <a:pPr lvl="1"/>
            <a:r>
              <a:rPr lang="en-GB" dirty="0" smtClean="0"/>
              <a:t>MIC</a:t>
            </a:r>
          </a:p>
          <a:p>
            <a:pPr lvl="1"/>
            <a:r>
              <a:rPr lang="en-GB" dirty="0" err="1" smtClean="0"/>
              <a:t>Karos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Ergonomics</a:t>
            </a:r>
            <a:r>
              <a:rPr lang="fr-FR" dirty="0" smtClean="0"/>
              <a:t>: </a:t>
            </a:r>
            <a:r>
              <a:rPr lang="fr-FR" dirty="0" err="1"/>
              <a:t>D</a:t>
            </a:r>
            <a:r>
              <a:rPr lang="fr-FR" dirty="0" err="1" smtClean="0"/>
              <a:t>efinitions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4186808" cy="460851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beginnings (1969): “Ergonomics is the scientific discipline concerned with the understanding of interactions among human and the work means, methods and places.”</a:t>
            </a:r>
          </a:p>
          <a:p>
            <a:r>
              <a:rPr lang="en-GB" dirty="0" smtClean="0"/>
              <a:t>Nowadays (2000): “Ergonomics or human factors is the scientific discipline concerned with the understanding of interactions among humans and other elements of a system, [...] in order to optimise human well-being and overall system performance.” </a:t>
            </a:r>
            <a:endParaRPr lang="en-GB" dirty="0"/>
          </a:p>
        </p:txBody>
      </p:sp>
      <p:sp>
        <p:nvSpPr>
          <p:cNvPr id="16386" name="AutoShape 2" descr="Résultat de recherche d'images pour &quot;ergonomie poste de travail industri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8" name="Picture 4" descr="Schéma poste de trav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2170103" cy="2376264"/>
          </a:xfrm>
          <a:prstGeom prst="rect">
            <a:avLst/>
          </a:prstGeom>
          <a:noFill/>
        </p:spPr>
      </p:pic>
      <p:pic>
        <p:nvPicPr>
          <p:cNvPr id="16390" name="Picture 6" descr="Position de conduite haute, ergonomie bien pensée, rangements nombreux : le nouveau Tiguan est agréable au quotidien comme sur longs trajets. Seul petit défaut ? Un TDI légèrement grondant à l'accélérat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2375000" cy="1584176"/>
          </a:xfrm>
          <a:prstGeom prst="rect">
            <a:avLst/>
          </a:prstGeom>
          <a:noFill/>
        </p:spPr>
      </p:pic>
      <p:pic>
        <p:nvPicPr>
          <p:cNvPr id="16392" name="Picture 8" descr="Résultat de recherche d'images pour &quot;ergonomie mousses coiffant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24744"/>
            <a:ext cx="13620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Ergonomics:</a:t>
            </a:r>
            <a:br>
              <a:rPr lang="en-GB" dirty="0" smtClean="0"/>
            </a:br>
            <a:r>
              <a:rPr lang="en-GB" dirty="0"/>
              <a:t>D</a:t>
            </a:r>
            <a:r>
              <a:rPr lang="en-GB" dirty="0" smtClean="0"/>
              <a:t>omains of specialisation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Ergonomics: human anatomical, anthropometric, physiological and biomechanical characteristics.</a:t>
            </a:r>
          </a:p>
          <a:p>
            <a:r>
              <a:rPr lang="en-GB" dirty="0" smtClean="0"/>
              <a:t>Cognitive Ergonomics: mental processes.</a:t>
            </a:r>
          </a:p>
          <a:p>
            <a:r>
              <a:rPr lang="en-GB" dirty="0" smtClean="0"/>
              <a:t>Organisational Ergonomics: optimisation of </a:t>
            </a:r>
            <a:r>
              <a:rPr lang="en-GB" dirty="0" err="1" smtClean="0"/>
              <a:t>sociotechnical</a:t>
            </a:r>
            <a:r>
              <a:rPr lang="en-GB" dirty="0" smtClean="0"/>
              <a:t> systems.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A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before and after World War II: </a:t>
            </a:r>
            <a:r>
              <a:rPr lang="en-GB" dirty="0"/>
              <a:t>A</a:t>
            </a:r>
            <a:r>
              <a:rPr lang="en-GB" dirty="0" smtClean="0"/>
              <a:t>nalysis of work</a:t>
            </a:r>
          </a:p>
          <a:p>
            <a:pPr lvl="1"/>
            <a:r>
              <a:rPr lang="en-GB" dirty="0" smtClean="0"/>
              <a:t>‘</a:t>
            </a:r>
            <a:r>
              <a:rPr lang="en-GB" dirty="0" err="1" smtClean="0"/>
              <a:t>L’analyse</a:t>
            </a:r>
            <a:r>
              <a:rPr lang="en-GB" dirty="0" smtClean="0"/>
              <a:t> du travail’ (</a:t>
            </a:r>
            <a:r>
              <a:rPr lang="en-GB" dirty="0" err="1" smtClean="0"/>
              <a:t>Ombredane</a:t>
            </a:r>
            <a:r>
              <a:rPr lang="en-GB" dirty="0" smtClean="0"/>
              <a:t> and </a:t>
            </a:r>
            <a:r>
              <a:rPr lang="en-GB" dirty="0" err="1" smtClean="0"/>
              <a:t>Faverge</a:t>
            </a:r>
            <a:r>
              <a:rPr lang="en-GB" dirty="0" smtClean="0"/>
              <a:t> 1955)</a:t>
            </a:r>
          </a:p>
          <a:p>
            <a:pPr lvl="1"/>
            <a:r>
              <a:rPr lang="en-GB" dirty="0" err="1" smtClean="0"/>
              <a:t>Leplat</a:t>
            </a:r>
            <a:r>
              <a:rPr lang="en-GB" dirty="0" smtClean="0"/>
              <a:t> and Wisner: formalisation of concepts for more than 40 years. 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Ergonomics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err="1"/>
              <a:t>C</a:t>
            </a:r>
            <a:r>
              <a:rPr lang="fr-FR" dirty="0" err="1" smtClean="0"/>
              <a:t>ore</a:t>
            </a:r>
            <a:r>
              <a:rPr lang="fr-FR" dirty="0" smtClean="0"/>
              <a:t> 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1975: The need to distinguish what needs to be done, the goal (tasks) and what workers really do to do this task (activity).</a:t>
            </a:r>
          </a:p>
          <a:p>
            <a:pPr lvl="1"/>
            <a:r>
              <a:rPr lang="en-GB" dirty="0" smtClean="0"/>
              <a:t>Importance of </a:t>
            </a:r>
          </a:p>
          <a:p>
            <a:pPr lvl="2"/>
            <a:r>
              <a:rPr lang="en-GB" dirty="0" smtClean="0"/>
              <a:t>Analysing the real behaviour of operators.</a:t>
            </a:r>
          </a:p>
          <a:p>
            <a:pPr lvl="2"/>
            <a:r>
              <a:rPr lang="en-GB" dirty="0" smtClean="0"/>
              <a:t>Understanding how the activity is constructed by a given operator in a given context. </a:t>
            </a:r>
          </a:p>
          <a:p>
            <a:pPr lvl="1"/>
            <a:r>
              <a:rPr lang="en-GB" dirty="0" smtClean="0">
                <a:latin typeface="AdvTimes"/>
              </a:rPr>
              <a:t>The operator is not only the ‘human factor’ but a ‘human actor’ (Weill-</a:t>
            </a:r>
            <a:r>
              <a:rPr lang="en-GB" dirty="0" err="1" smtClean="0">
                <a:latin typeface="AdvTimes"/>
              </a:rPr>
              <a:t>Fassina</a:t>
            </a:r>
            <a:r>
              <a:rPr lang="en-GB" dirty="0" smtClean="0">
                <a:latin typeface="AdvTimes"/>
              </a:rPr>
              <a:t> </a:t>
            </a:r>
            <a:r>
              <a:rPr lang="en-GB" dirty="0" smtClean="0">
                <a:latin typeface="AdvTimes-i"/>
              </a:rPr>
              <a:t>et al</a:t>
            </a:r>
            <a:r>
              <a:rPr lang="en-GB" dirty="0" smtClean="0">
                <a:latin typeface="AdvTimes"/>
              </a:rPr>
              <a:t>. 1993). </a:t>
            </a:r>
          </a:p>
          <a:p>
            <a:pPr lvl="1"/>
            <a:r>
              <a:rPr lang="en-GB" dirty="0" smtClean="0">
                <a:latin typeface="AdvTimes"/>
              </a:rPr>
              <a:t>For one task, they are a lot of different activities. </a:t>
            </a:r>
            <a:endParaRPr lang="en-GB" dirty="0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1691680" y="3573016"/>
          <a:ext cx="57606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Ifst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Ifsttar</Template>
  <TotalTime>768</TotalTime>
  <Words>1308</Words>
  <Application>Microsoft Office PowerPoint</Application>
  <PresentationFormat>Affichage à l'écran (4:3)</PresentationFormat>
  <Paragraphs>201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Ifsttar</vt:lpstr>
      <vt:lpstr>Understanding mobility to design systems – benefits of Ergonomics</vt:lpstr>
      <vt:lpstr>IFSTTAR</vt:lpstr>
      <vt:lpstr>GRETTIA</vt:lpstr>
      <vt:lpstr>Data and mobility: Identity</vt:lpstr>
      <vt:lpstr>Overview</vt:lpstr>
      <vt:lpstr>Ergonomics: Definitions</vt:lpstr>
      <vt:lpstr>Ergonomics: Domains of specialisation</vt:lpstr>
      <vt:lpstr>French Ergonomics: A history</vt:lpstr>
      <vt:lpstr>French Ergonomics:  Core concepts</vt:lpstr>
      <vt:lpstr>French Ergonomics:  Core concepts</vt:lpstr>
      <vt:lpstr>French Ergonomics:  The determinants</vt:lpstr>
      <vt:lpstr>French Ergonomics: the role of the context</vt:lpstr>
      <vt:lpstr>French Ergonomics: Methods</vt:lpstr>
      <vt:lpstr>French Ergonomics today</vt:lpstr>
      <vt:lpstr>Applications</vt:lpstr>
      <vt:lpstr>SYSMO -1-</vt:lpstr>
      <vt:lpstr>SYSMO -2-</vt:lpstr>
      <vt:lpstr>SYSMO -3-</vt:lpstr>
      <vt:lpstr>MIC -1-</vt:lpstr>
      <vt:lpstr>MIC -2-</vt:lpstr>
      <vt:lpstr>MIC -3-</vt:lpstr>
      <vt:lpstr>MIC -4-</vt:lpstr>
      <vt:lpstr>KAROS -1-</vt:lpstr>
      <vt:lpstr>KAROS -2-</vt:lpstr>
      <vt:lpstr>KAROS -3-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mobility to design systems – benefits of ergonomics</dc:title>
  <dc:creator>ADELE Sonia</dc:creator>
  <cp:lastModifiedBy>Sonia Adelé</cp:lastModifiedBy>
  <cp:revision>13</cp:revision>
  <dcterms:created xsi:type="dcterms:W3CDTF">2017-04-18T09:18:41Z</dcterms:created>
  <dcterms:modified xsi:type="dcterms:W3CDTF">2017-04-25T11:43:01Z</dcterms:modified>
</cp:coreProperties>
</file>